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433" r:id="rId3"/>
    <p:sldId id="357" r:id="rId4"/>
    <p:sldId id="358" r:id="rId5"/>
    <p:sldId id="348" r:id="rId6"/>
    <p:sldId id="366" r:id="rId7"/>
    <p:sldId id="434" r:id="rId8"/>
    <p:sldId id="401" r:id="rId9"/>
    <p:sldId id="435" r:id="rId10"/>
    <p:sldId id="436" r:id="rId11"/>
    <p:sldId id="430" r:id="rId12"/>
    <p:sldId id="412" r:id="rId13"/>
    <p:sldId id="442" r:id="rId14"/>
    <p:sldId id="443" r:id="rId15"/>
    <p:sldId id="370" r:id="rId16"/>
    <p:sldId id="371" r:id="rId17"/>
    <p:sldId id="444" r:id="rId18"/>
    <p:sldId id="402" r:id="rId19"/>
    <p:sldId id="437" r:id="rId20"/>
    <p:sldId id="375" r:id="rId21"/>
    <p:sldId id="410" r:id="rId22"/>
    <p:sldId id="404" r:id="rId23"/>
    <p:sldId id="405" r:id="rId24"/>
    <p:sldId id="406" r:id="rId25"/>
    <p:sldId id="407" r:id="rId26"/>
    <p:sldId id="408" r:id="rId27"/>
    <p:sldId id="438" r:id="rId28"/>
    <p:sldId id="439" r:id="rId29"/>
    <p:sldId id="440" r:id="rId30"/>
    <p:sldId id="441" r:id="rId31"/>
    <p:sldId id="445" r:id="rId32"/>
    <p:sldId id="381" r:id="rId33"/>
    <p:sldId id="373" r:id="rId34"/>
    <p:sldId id="44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F6930-7CCF-4FFB-A9A3-728E18CD63AA}" v="30" dt="2025-04-06T16:25:47.63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>
        <p:scale>
          <a:sx n="100" d="100"/>
          <a:sy n="100" d="100"/>
        </p:scale>
        <p:origin x="33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EE9F6930-7CCF-4FFB-A9A3-728E18CD63AA}"/>
    <pc:docChg chg="undo custSel addSld delSld modSld">
      <pc:chgData name="Weifeng Xu" userId="e7aed605-a3dd-4d5a-a692-a87037af107b" providerId="ADAL" clId="{EE9F6930-7CCF-4FFB-A9A3-728E18CD63AA}" dt="2025-04-06T16:38:35.752" v="2188" actId="6549"/>
      <pc:docMkLst>
        <pc:docMk/>
      </pc:docMkLst>
      <pc:sldChg chg="modSp mod">
        <pc:chgData name="Weifeng Xu" userId="e7aed605-a3dd-4d5a-a692-a87037af107b" providerId="ADAL" clId="{EE9F6930-7CCF-4FFB-A9A3-728E18CD63AA}" dt="2021-08-24T21:25:49.565" v="1152" actId="20577"/>
        <pc:sldMkLst>
          <pc:docMk/>
          <pc:sldMk cId="1323245308" sldId="256"/>
        </pc:sldMkLst>
      </pc:sldChg>
      <pc:sldChg chg="addSp delSp modSp mod">
        <pc:chgData name="Weifeng Xu" userId="e7aed605-a3dd-4d5a-a692-a87037af107b" providerId="ADAL" clId="{EE9F6930-7CCF-4FFB-A9A3-728E18CD63AA}" dt="2025-04-06T12:50:35.063" v="1554" actId="1076"/>
        <pc:sldMkLst>
          <pc:docMk/>
          <pc:sldMk cId="2546093945" sldId="348"/>
        </pc:sldMkLst>
        <pc:spChg chg="mod">
          <ac:chgData name="Weifeng Xu" userId="e7aed605-a3dd-4d5a-a692-a87037af107b" providerId="ADAL" clId="{EE9F6930-7CCF-4FFB-A9A3-728E18CD63AA}" dt="2025-04-06T12:50:33.487" v="1553" actId="1076"/>
          <ac:spMkLst>
            <pc:docMk/>
            <pc:sldMk cId="2546093945" sldId="348"/>
            <ac:spMk id="6" creationId="{EE7FE997-39BB-40D8-A58F-273D75FC5F92}"/>
          </ac:spMkLst>
        </pc:spChg>
        <pc:picChg chg="add del mod modCrop">
          <ac:chgData name="Weifeng Xu" userId="e7aed605-a3dd-4d5a-a692-a87037af107b" providerId="ADAL" clId="{EE9F6930-7CCF-4FFB-A9A3-728E18CD63AA}" dt="2025-04-06T12:49:52.322" v="1539" actId="478"/>
          <ac:picMkLst>
            <pc:docMk/>
            <pc:sldMk cId="2546093945" sldId="348"/>
            <ac:picMk id="5" creationId="{9717C12C-0D59-4919-BCE2-1E54A60F2C9B}"/>
          </ac:picMkLst>
        </pc:picChg>
        <pc:picChg chg="add mod">
          <ac:chgData name="Weifeng Xu" userId="e7aed605-a3dd-4d5a-a692-a87037af107b" providerId="ADAL" clId="{EE9F6930-7CCF-4FFB-A9A3-728E18CD63AA}" dt="2025-04-06T12:50:35.063" v="1554" actId="1076"/>
          <ac:picMkLst>
            <pc:docMk/>
            <pc:sldMk cId="2546093945" sldId="348"/>
            <ac:picMk id="9" creationId="{2E15747D-D019-50C5-0718-2E7B72918E70}"/>
          </ac:picMkLst>
        </pc:pic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424170873" sldId="36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97462197" sldId="36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916150050" sldId="362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14764396" sldId="36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612370313" sldId="365"/>
        </pc:sldMkLst>
      </pc:sldChg>
      <pc:sldChg chg="modSp mod">
        <pc:chgData name="Weifeng Xu" userId="e7aed605-a3dd-4d5a-a692-a87037af107b" providerId="ADAL" clId="{EE9F6930-7CCF-4FFB-A9A3-728E18CD63AA}" dt="2025-04-06T12:51:18.396" v="1560" actId="20577"/>
        <pc:sldMkLst>
          <pc:docMk/>
          <pc:sldMk cId="701159285" sldId="366"/>
        </pc:sldMkLst>
        <pc:spChg chg="mod">
          <ac:chgData name="Weifeng Xu" userId="e7aed605-a3dd-4d5a-a692-a87037af107b" providerId="ADAL" clId="{EE9F6930-7CCF-4FFB-A9A3-728E18CD63AA}" dt="2025-04-06T12:51:18.396" v="1560" actId="20577"/>
          <ac:spMkLst>
            <pc:docMk/>
            <pc:sldMk cId="701159285" sldId="366"/>
            <ac:spMk id="2" creationId="{A89D5CA4-DD7B-42B1-BAAF-78CF53A49076}"/>
          </ac:spMkLst>
        </pc:spChg>
      </pc:sldChg>
      <pc:sldChg chg="addSp delSp modSp mod">
        <pc:chgData name="Weifeng Xu" userId="e7aed605-a3dd-4d5a-a692-a87037af107b" providerId="ADAL" clId="{EE9F6930-7CCF-4FFB-A9A3-728E18CD63AA}" dt="2025-04-06T15:26:35.954" v="1859" actId="13822"/>
        <pc:sldMkLst>
          <pc:docMk/>
          <pc:sldMk cId="1936378801" sldId="370"/>
        </pc:sldMkLst>
        <pc:spChg chg="mod">
          <ac:chgData name="Weifeng Xu" userId="e7aed605-a3dd-4d5a-a692-a87037af107b" providerId="ADAL" clId="{EE9F6930-7CCF-4FFB-A9A3-728E18CD63AA}" dt="2025-04-06T15:24:35.870" v="1842" actId="1076"/>
          <ac:spMkLst>
            <pc:docMk/>
            <pc:sldMk cId="1936378801" sldId="370"/>
            <ac:spMk id="3" creationId="{BD9EEE5C-D286-49DA-A168-55F3D2C6F6BE}"/>
          </ac:spMkLst>
        </pc:spChg>
        <pc:spChg chg="del">
          <ac:chgData name="Weifeng Xu" userId="e7aed605-a3dd-4d5a-a692-a87037af107b" providerId="ADAL" clId="{EE9F6930-7CCF-4FFB-A9A3-728E18CD63AA}" dt="2025-04-06T15:22:39.857" v="1837" actId="478"/>
          <ac:spMkLst>
            <pc:docMk/>
            <pc:sldMk cId="1936378801" sldId="370"/>
            <ac:spMk id="4" creationId="{C4FC6E41-E8E5-44E9-A49C-E0328886F52F}"/>
          </ac:spMkLst>
        </pc:spChg>
        <pc:spChg chg="del">
          <ac:chgData name="Weifeng Xu" userId="e7aed605-a3dd-4d5a-a692-a87037af107b" providerId="ADAL" clId="{EE9F6930-7CCF-4FFB-A9A3-728E18CD63AA}" dt="2025-04-06T15:22:39.857" v="1837" actId="478"/>
          <ac:spMkLst>
            <pc:docMk/>
            <pc:sldMk cId="1936378801" sldId="370"/>
            <ac:spMk id="6" creationId="{D4D683F6-1238-4148-91B3-8E7C297341DE}"/>
          </ac:spMkLst>
        </pc:spChg>
        <pc:spChg chg="mod">
          <ac:chgData name="Weifeng Xu" userId="e7aed605-a3dd-4d5a-a692-a87037af107b" providerId="ADAL" clId="{EE9F6930-7CCF-4FFB-A9A3-728E18CD63AA}" dt="2025-04-06T15:24:35.870" v="1842" actId="1076"/>
          <ac:spMkLst>
            <pc:docMk/>
            <pc:sldMk cId="1936378801" sldId="370"/>
            <ac:spMk id="8" creationId="{2D419782-6777-4C25-9AD3-6F9E7384C3C5}"/>
          </ac:spMkLst>
        </pc:spChg>
        <pc:spChg chg="mod">
          <ac:chgData name="Weifeng Xu" userId="e7aed605-a3dd-4d5a-a692-a87037af107b" providerId="ADAL" clId="{EE9F6930-7CCF-4FFB-A9A3-728E18CD63AA}" dt="2025-04-06T15:24:35.870" v="1842" actId="1076"/>
          <ac:spMkLst>
            <pc:docMk/>
            <pc:sldMk cId="1936378801" sldId="370"/>
            <ac:spMk id="10" creationId="{36746BF3-285D-43FF-BE9C-C3D6C5CF1C06}"/>
          </ac:spMkLst>
        </pc:spChg>
        <pc:spChg chg="add mod">
          <ac:chgData name="Weifeng Xu" userId="e7aed605-a3dd-4d5a-a692-a87037af107b" providerId="ADAL" clId="{EE9F6930-7CCF-4FFB-A9A3-728E18CD63AA}" dt="2025-04-06T15:26:19.396" v="1857" actId="1076"/>
          <ac:spMkLst>
            <pc:docMk/>
            <pc:sldMk cId="1936378801" sldId="370"/>
            <ac:spMk id="15" creationId="{89E39BE1-EA4F-2D8D-1D33-74D7D744FE0B}"/>
          </ac:spMkLst>
        </pc:spChg>
        <pc:picChg chg="del">
          <ac:chgData name="Weifeng Xu" userId="e7aed605-a3dd-4d5a-a692-a87037af107b" providerId="ADAL" clId="{EE9F6930-7CCF-4FFB-A9A3-728E18CD63AA}" dt="2025-04-06T15:22:39.857" v="1837" actId="478"/>
          <ac:picMkLst>
            <pc:docMk/>
            <pc:sldMk cId="1936378801" sldId="370"/>
            <ac:picMk id="5" creationId="{4F48EC11-A488-47C2-931E-A8213CEDE891}"/>
          </ac:picMkLst>
        </pc:picChg>
        <pc:picChg chg="mod">
          <ac:chgData name="Weifeng Xu" userId="e7aed605-a3dd-4d5a-a692-a87037af107b" providerId="ADAL" clId="{EE9F6930-7CCF-4FFB-A9A3-728E18CD63AA}" dt="2025-04-06T15:24:35.870" v="1842" actId="1076"/>
          <ac:picMkLst>
            <pc:docMk/>
            <pc:sldMk cId="1936378801" sldId="370"/>
            <ac:picMk id="7" creationId="{CDF96B28-65A9-4204-8C36-77B6A18C9B8F}"/>
          </ac:picMkLst>
        </pc:picChg>
        <pc:picChg chg="add mod">
          <ac:chgData name="Weifeng Xu" userId="e7aed605-a3dd-4d5a-a692-a87037af107b" providerId="ADAL" clId="{EE9F6930-7CCF-4FFB-A9A3-728E18CD63AA}" dt="2025-04-06T15:24:35.870" v="1842" actId="1076"/>
          <ac:picMkLst>
            <pc:docMk/>
            <pc:sldMk cId="1936378801" sldId="370"/>
            <ac:picMk id="11" creationId="{814C6314-9CFD-5D14-5089-781FB7420590}"/>
          </ac:picMkLst>
        </pc:picChg>
        <pc:cxnChg chg="del">
          <ac:chgData name="Weifeng Xu" userId="e7aed605-a3dd-4d5a-a692-a87037af107b" providerId="ADAL" clId="{EE9F6930-7CCF-4FFB-A9A3-728E18CD63AA}" dt="2025-04-06T15:22:39.857" v="1837" actId="478"/>
          <ac:cxnSpMkLst>
            <pc:docMk/>
            <pc:sldMk cId="1936378801" sldId="370"/>
            <ac:cxnSpMk id="9" creationId="{33A9A48E-8BAA-489C-843B-925298C2113E}"/>
          </ac:cxnSpMkLst>
        </pc:cxnChg>
        <pc:cxnChg chg="add mod">
          <ac:chgData name="Weifeng Xu" userId="e7aed605-a3dd-4d5a-a692-a87037af107b" providerId="ADAL" clId="{EE9F6930-7CCF-4FFB-A9A3-728E18CD63AA}" dt="2025-04-06T15:24:35.870" v="1842" actId="1076"/>
          <ac:cxnSpMkLst>
            <pc:docMk/>
            <pc:sldMk cId="1936378801" sldId="370"/>
            <ac:cxnSpMk id="13" creationId="{BE99FC5B-E59C-DC96-06FE-DD8CA78D6BC3}"/>
          </ac:cxnSpMkLst>
        </pc:cxnChg>
        <pc:cxnChg chg="add mod">
          <ac:chgData name="Weifeng Xu" userId="e7aed605-a3dd-4d5a-a692-a87037af107b" providerId="ADAL" clId="{EE9F6930-7CCF-4FFB-A9A3-728E18CD63AA}" dt="2025-04-06T15:26:35.954" v="1859" actId="13822"/>
          <ac:cxnSpMkLst>
            <pc:docMk/>
            <pc:sldMk cId="1936378801" sldId="370"/>
            <ac:cxnSpMk id="17" creationId="{F38B71B2-F233-02A9-CCB5-EE7CEEB04FDC}"/>
          </ac:cxnSpMkLst>
        </pc:cxnChg>
      </pc:sldChg>
      <pc:sldChg chg="addSp delSp modSp mod modClrScheme chgLayout modNotesTx">
        <pc:chgData name="Weifeng Xu" userId="e7aed605-a3dd-4d5a-a692-a87037af107b" providerId="ADAL" clId="{EE9F6930-7CCF-4FFB-A9A3-728E18CD63AA}" dt="2025-04-06T15:54:54.646" v="1998" actId="1076"/>
        <pc:sldMkLst>
          <pc:docMk/>
          <pc:sldMk cId="1486128054" sldId="371"/>
        </pc:sldMkLst>
        <pc:spChg chg="mod ord">
          <ac:chgData name="Weifeng Xu" userId="e7aed605-a3dd-4d5a-a692-a87037af107b" providerId="ADAL" clId="{EE9F6930-7CCF-4FFB-A9A3-728E18CD63AA}" dt="2025-04-06T15:49:40.915" v="1984" actId="6549"/>
          <ac:spMkLst>
            <pc:docMk/>
            <pc:sldMk cId="1486128054" sldId="371"/>
            <ac:spMk id="2" creationId="{D21C2424-A279-4756-BAF2-33BD28FAE974}"/>
          </ac:spMkLst>
        </pc:spChg>
        <pc:spChg chg="del">
          <ac:chgData name="Weifeng Xu" userId="e7aed605-a3dd-4d5a-a692-a87037af107b" providerId="ADAL" clId="{EE9F6930-7CCF-4FFB-A9A3-728E18CD63AA}" dt="2025-04-06T15:47:03.991" v="1963" actId="478"/>
          <ac:spMkLst>
            <pc:docMk/>
            <pc:sldMk cId="1486128054" sldId="371"/>
            <ac:spMk id="3" creationId="{D7BB175A-8374-4451-B231-5C10427CF2E0}"/>
          </ac:spMkLst>
        </pc:spChg>
        <pc:spChg chg="del">
          <ac:chgData name="Weifeng Xu" userId="e7aed605-a3dd-4d5a-a692-a87037af107b" providerId="ADAL" clId="{EE9F6930-7CCF-4FFB-A9A3-728E18CD63AA}" dt="2025-04-06T15:47:03.991" v="1963" actId="478"/>
          <ac:spMkLst>
            <pc:docMk/>
            <pc:sldMk cId="1486128054" sldId="371"/>
            <ac:spMk id="5" creationId="{D26F200D-697A-403C-B4D7-558707CD91AF}"/>
          </ac:spMkLst>
        </pc:spChg>
        <pc:spChg chg="del">
          <ac:chgData name="Weifeng Xu" userId="e7aed605-a3dd-4d5a-a692-a87037af107b" providerId="ADAL" clId="{EE9F6930-7CCF-4FFB-A9A3-728E18CD63AA}" dt="2025-04-06T15:47:03.991" v="1963" actId="478"/>
          <ac:spMkLst>
            <pc:docMk/>
            <pc:sldMk cId="1486128054" sldId="371"/>
            <ac:spMk id="7" creationId="{692FD2D7-34DB-4CC9-846E-4CE0CBCDFD7E}"/>
          </ac:spMkLst>
        </pc:spChg>
        <pc:spChg chg="del">
          <ac:chgData name="Weifeng Xu" userId="e7aed605-a3dd-4d5a-a692-a87037af107b" providerId="ADAL" clId="{EE9F6930-7CCF-4FFB-A9A3-728E18CD63AA}" dt="2025-04-06T15:47:03.991" v="1963" actId="478"/>
          <ac:spMkLst>
            <pc:docMk/>
            <pc:sldMk cId="1486128054" sldId="371"/>
            <ac:spMk id="8" creationId="{8BB26EDA-B14A-4C65-8529-4B5E6E6E49E1}"/>
          </ac:spMkLst>
        </pc:spChg>
        <pc:spChg chg="del">
          <ac:chgData name="Weifeng Xu" userId="e7aed605-a3dd-4d5a-a692-a87037af107b" providerId="ADAL" clId="{EE9F6930-7CCF-4FFB-A9A3-728E18CD63AA}" dt="2025-04-06T15:47:03.991" v="1963" actId="478"/>
          <ac:spMkLst>
            <pc:docMk/>
            <pc:sldMk cId="1486128054" sldId="371"/>
            <ac:spMk id="9" creationId="{4009DC57-4897-454E-AEF5-E457A48D8ADD}"/>
          </ac:spMkLst>
        </pc:spChg>
        <pc:spChg chg="del">
          <ac:chgData name="Weifeng Xu" userId="e7aed605-a3dd-4d5a-a692-a87037af107b" providerId="ADAL" clId="{EE9F6930-7CCF-4FFB-A9A3-728E18CD63AA}" dt="2025-04-06T15:47:03.991" v="1963" actId="478"/>
          <ac:spMkLst>
            <pc:docMk/>
            <pc:sldMk cId="1486128054" sldId="371"/>
            <ac:spMk id="10" creationId="{21F2F3F2-3CED-4A40-A47E-9EC7D370F1E5}"/>
          </ac:spMkLst>
        </pc:spChg>
        <pc:spChg chg="del">
          <ac:chgData name="Weifeng Xu" userId="e7aed605-a3dd-4d5a-a692-a87037af107b" providerId="ADAL" clId="{EE9F6930-7CCF-4FFB-A9A3-728E18CD63AA}" dt="2025-04-06T15:47:03.991" v="1963" actId="478"/>
          <ac:spMkLst>
            <pc:docMk/>
            <pc:sldMk cId="1486128054" sldId="371"/>
            <ac:spMk id="11" creationId="{5A9C7CB5-98D4-4EC8-9729-9DCA14F48511}"/>
          </ac:spMkLst>
        </pc:spChg>
        <pc:spChg chg="add del mod">
          <ac:chgData name="Weifeng Xu" userId="e7aed605-a3dd-4d5a-a692-a87037af107b" providerId="ADAL" clId="{EE9F6930-7CCF-4FFB-A9A3-728E18CD63AA}" dt="2025-04-06T15:47:09.102" v="1964" actId="700"/>
          <ac:spMkLst>
            <pc:docMk/>
            <pc:sldMk cId="1486128054" sldId="371"/>
            <ac:spMk id="13" creationId="{7069C9B1-FBA8-6C6A-677C-E2A70599A6F4}"/>
          </ac:spMkLst>
        </pc:spChg>
        <pc:spChg chg="add mod">
          <ac:chgData name="Weifeng Xu" userId="e7aed605-a3dd-4d5a-a692-a87037af107b" providerId="ADAL" clId="{EE9F6930-7CCF-4FFB-A9A3-728E18CD63AA}" dt="2025-04-06T15:54:54.646" v="1998" actId="1076"/>
          <ac:spMkLst>
            <pc:docMk/>
            <pc:sldMk cId="1486128054" sldId="371"/>
            <ac:spMk id="18" creationId="{C93213E2-5E88-3DB1-F243-2E3A8E25D38E}"/>
          </ac:spMkLst>
        </pc:spChg>
        <pc:picChg chg="del">
          <ac:chgData name="Weifeng Xu" userId="e7aed605-a3dd-4d5a-a692-a87037af107b" providerId="ADAL" clId="{EE9F6930-7CCF-4FFB-A9A3-728E18CD63AA}" dt="2025-04-06T15:47:03.991" v="1963" actId="478"/>
          <ac:picMkLst>
            <pc:docMk/>
            <pc:sldMk cId="1486128054" sldId="371"/>
            <ac:picMk id="4" creationId="{9EF2C501-4E28-40D2-BD9A-6DBCCC49727C}"/>
          </ac:picMkLst>
        </pc:picChg>
        <pc:picChg chg="del">
          <ac:chgData name="Weifeng Xu" userId="e7aed605-a3dd-4d5a-a692-a87037af107b" providerId="ADAL" clId="{EE9F6930-7CCF-4FFB-A9A3-728E18CD63AA}" dt="2025-04-06T15:47:03.991" v="1963" actId="478"/>
          <ac:picMkLst>
            <pc:docMk/>
            <pc:sldMk cId="1486128054" sldId="371"/>
            <ac:picMk id="6" creationId="{19492A91-9D43-4363-975F-39972A019558}"/>
          </ac:picMkLst>
        </pc:picChg>
        <pc:picChg chg="add mod">
          <ac:chgData name="Weifeng Xu" userId="e7aed605-a3dd-4d5a-a692-a87037af107b" providerId="ADAL" clId="{EE9F6930-7CCF-4FFB-A9A3-728E18CD63AA}" dt="2025-04-06T15:49:17.072" v="1973" actId="26606"/>
          <ac:picMkLst>
            <pc:docMk/>
            <pc:sldMk cId="1486128054" sldId="371"/>
            <ac:picMk id="16" creationId="{5D338FCF-0177-3488-C44A-1EB0FECD7F6B}"/>
          </ac:picMkLst>
        </pc:picChg>
      </pc:sldChg>
      <pc:sldChg chg="modSp mod">
        <pc:chgData name="Weifeng Xu" userId="e7aed605-a3dd-4d5a-a692-a87037af107b" providerId="ADAL" clId="{EE9F6930-7CCF-4FFB-A9A3-728E18CD63AA}" dt="2021-08-24T20:48:56.557" v="1149" actId="6549"/>
        <pc:sldMkLst>
          <pc:docMk/>
          <pc:sldMk cId="3461768251" sldId="373"/>
        </pc:sldMkLst>
      </pc:sldChg>
      <pc:sldChg chg="addSp delSp modSp mod modClrScheme chgLayout modNotesTx">
        <pc:chgData name="Weifeng Xu" userId="e7aed605-a3dd-4d5a-a692-a87037af107b" providerId="ADAL" clId="{EE9F6930-7CCF-4FFB-A9A3-728E18CD63AA}" dt="2021-08-24T19:41:10.025" v="419" actId="1076"/>
        <pc:sldMkLst>
          <pc:docMk/>
          <pc:sldMk cId="1666623918" sldId="37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90566257" sldId="38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047841888" sldId="38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556203705" sldId="39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885670956" sldId="39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521390374" sldId="39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24450382" sldId="398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82274648" sldId="39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035885451" sldId="400"/>
        </pc:sldMkLst>
      </pc:sldChg>
      <pc:sldChg chg="modSp mod">
        <pc:chgData name="Weifeng Xu" userId="e7aed605-a3dd-4d5a-a692-a87037af107b" providerId="ADAL" clId="{EE9F6930-7CCF-4FFB-A9A3-728E18CD63AA}" dt="2025-04-06T12:55:08.430" v="1584" actId="108"/>
        <pc:sldMkLst>
          <pc:docMk/>
          <pc:sldMk cId="4022808996" sldId="401"/>
        </pc:sldMkLst>
        <pc:spChg chg="mod">
          <ac:chgData name="Weifeng Xu" userId="e7aed605-a3dd-4d5a-a692-a87037af107b" providerId="ADAL" clId="{EE9F6930-7CCF-4FFB-A9A3-728E18CD63AA}" dt="2025-04-06T12:55:08.430" v="1584" actId="108"/>
          <ac:spMkLst>
            <pc:docMk/>
            <pc:sldMk cId="4022808996" sldId="401"/>
            <ac:spMk id="3" creationId="{B160A418-8D52-491D-8DA2-AC0107F95B8E}"/>
          </ac:spMkLst>
        </pc:spChg>
      </pc:sldChg>
      <pc:sldChg chg="addSp delSp modSp mod modNotesTx">
        <pc:chgData name="Weifeng Xu" userId="e7aed605-a3dd-4d5a-a692-a87037af107b" providerId="ADAL" clId="{EE9F6930-7CCF-4FFB-A9A3-728E18CD63AA}" dt="2021-08-24T19:48:40.167" v="451" actId="1076"/>
        <pc:sldMkLst>
          <pc:docMk/>
          <pc:sldMk cId="4185167051" sldId="402"/>
        </pc:sldMkLst>
      </pc:sldChg>
      <pc:sldChg chg="addSp modSp mod">
        <pc:chgData name="Weifeng Xu" userId="e7aed605-a3dd-4d5a-a692-a87037af107b" providerId="ADAL" clId="{EE9F6930-7CCF-4FFB-A9A3-728E18CD63AA}" dt="2021-08-24T20:03:26.379" v="642" actId="20577"/>
        <pc:sldMkLst>
          <pc:docMk/>
          <pc:sldMk cId="1701938147" sldId="406"/>
        </pc:sldMkLst>
      </pc:sldChg>
      <pc:sldChg chg="addSp delSp modSp mod">
        <pc:chgData name="Weifeng Xu" userId="e7aed605-a3dd-4d5a-a692-a87037af107b" providerId="ADAL" clId="{EE9F6930-7CCF-4FFB-A9A3-728E18CD63AA}" dt="2025-01-01T17:21:52.379" v="1415" actId="208"/>
        <pc:sldMkLst>
          <pc:docMk/>
          <pc:sldMk cId="2434915796" sldId="408"/>
        </pc:sldMkLst>
      </pc:sldChg>
      <pc:sldChg chg="modSp mod">
        <pc:chgData name="Weifeng Xu" userId="e7aed605-a3dd-4d5a-a692-a87037af107b" providerId="ADAL" clId="{EE9F6930-7CCF-4FFB-A9A3-728E18CD63AA}" dt="2025-01-01T17:00:43.307" v="1181" actId="1076"/>
        <pc:sldMkLst>
          <pc:docMk/>
          <pc:sldMk cId="1342007102" sldId="410"/>
        </pc:sldMkLst>
      </pc:sldChg>
      <pc:sldChg chg="addSp delSp modSp mod">
        <pc:chgData name="Weifeng Xu" userId="e7aed605-a3dd-4d5a-a692-a87037af107b" providerId="ADAL" clId="{EE9F6930-7CCF-4FFB-A9A3-728E18CD63AA}" dt="2025-04-06T15:08:45.340" v="1780" actId="20577"/>
        <pc:sldMkLst>
          <pc:docMk/>
          <pc:sldMk cId="522478385" sldId="412"/>
        </pc:sldMkLst>
        <pc:spChg chg="del">
          <ac:chgData name="Weifeng Xu" userId="e7aed605-a3dd-4d5a-a692-a87037af107b" providerId="ADAL" clId="{EE9F6930-7CCF-4FFB-A9A3-728E18CD63AA}" dt="2025-04-06T15:01:21.489" v="1656" actId="478"/>
          <ac:spMkLst>
            <pc:docMk/>
            <pc:sldMk cId="522478385" sldId="412"/>
            <ac:spMk id="6" creationId="{44EA3648-3826-4348-98D4-E4289EA601FA}"/>
          </ac:spMkLst>
        </pc:spChg>
        <pc:spChg chg="del">
          <ac:chgData name="Weifeng Xu" userId="e7aed605-a3dd-4d5a-a692-a87037af107b" providerId="ADAL" clId="{EE9F6930-7CCF-4FFB-A9A3-728E18CD63AA}" dt="2025-04-06T15:01:23.819" v="1657" actId="478"/>
          <ac:spMkLst>
            <pc:docMk/>
            <pc:sldMk cId="522478385" sldId="412"/>
            <ac:spMk id="8" creationId="{6DEDFCE1-CC07-480F-AD47-E733B6A0E219}"/>
          </ac:spMkLst>
        </pc:spChg>
        <pc:spChg chg="del">
          <ac:chgData name="Weifeng Xu" userId="e7aed605-a3dd-4d5a-a692-a87037af107b" providerId="ADAL" clId="{EE9F6930-7CCF-4FFB-A9A3-728E18CD63AA}" dt="2025-04-06T15:02:15.388" v="1666" actId="478"/>
          <ac:spMkLst>
            <pc:docMk/>
            <pc:sldMk cId="522478385" sldId="412"/>
            <ac:spMk id="11" creationId="{5487D471-1297-47E2-AA74-BC2363A58D8C}"/>
          </ac:spMkLst>
        </pc:spChg>
        <pc:spChg chg="del">
          <ac:chgData name="Weifeng Xu" userId="e7aed605-a3dd-4d5a-a692-a87037af107b" providerId="ADAL" clId="{EE9F6930-7CCF-4FFB-A9A3-728E18CD63AA}" dt="2025-04-06T15:01:45.304" v="1665" actId="478"/>
          <ac:spMkLst>
            <pc:docMk/>
            <pc:sldMk cId="522478385" sldId="412"/>
            <ac:spMk id="12" creationId="{7C0630E6-AC4A-4A7E-8B1F-B770882B94D9}"/>
          </ac:spMkLst>
        </pc:spChg>
        <pc:spChg chg="add mod">
          <ac:chgData name="Weifeng Xu" userId="e7aed605-a3dd-4d5a-a692-a87037af107b" providerId="ADAL" clId="{EE9F6930-7CCF-4FFB-A9A3-728E18CD63AA}" dt="2025-04-06T15:08:45.340" v="1780" actId="20577"/>
          <ac:spMkLst>
            <pc:docMk/>
            <pc:sldMk cId="522478385" sldId="412"/>
            <ac:spMk id="13" creationId="{8CBAA2B4-A9BD-EC28-65CC-AEB2177CF01A}"/>
          </ac:spMkLst>
        </pc:spChg>
        <pc:spChg chg="del">
          <ac:chgData name="Weifeng Xu" userId="e7aed605-a3dd-4d5a-a692-a87037af107b" providerId="ADAL" clId="{EE9F6930-7CCF-4FFB-A9A3-728E18CD63AA}" dt="2025-04-06T15:01:30.280" v="1659" actId="478"/>
          <ac:spMkLst>
            <pc:docMk/>
            <pc:sldMk cId="522478385" sldId="412"/>
            <ac:spMk id="17" creationId="{164607EA-C795-42BF-A781-7A6A1B64E6F0}"/>
          </ac:spMkLst>
        </pc:spChg>
        <pc:spChg chg="del">
          <ac:chgData name="Weifeng Xu" userId="e7aed605-a3dd-4d5a-a692-a87037af107b" providerId="ADAL" clId="{EE9F6930-7CCF-4FFB-A9A3-728E18CD63AA}" dt="2025-04-06T15:01:30.280" v="1659" actId="478"/>
          <ac:spMkLst>
            <pc:docMk/>
            <pc:sldMk cId="522478385" sldId="412"/>
            <ac:spMk id="18" creationId="{15D778D3-B661-45A1-8861-C34BA679B52B}"/>
          </ac:spMkLst>
        </pc:spChg>
        <pc:spChg chg="del">
          <ac:chgData name="Weifeng Xu" userId="e7aed605-a3dd-4d5a-a692-a87037af107b" providerId="ADAL" clId="{EE9F6930-7CCF-4FFB-A9A3-728E18CD63AA}" dt="2025-04-06T15:01:24.860" v="1658" actId="478"/>
          <ac:spMkLst>
            <pc:docMk/>
            <pc:sldMk cId="522478385" sldId="412"/>
            <ac:spMk id="19" creationId="{3D26722D-016B-4078-BB37-39D94F42F72F}"/>
          </ac:spMkLst>
        </pc:spChg>
        <pc:picChg chg="add del">
          <ac:chgData name="Weifeng Xu" userId="e7aed605-a3dd-4d5a-a692-a87037af107b" providerId="ADAL" clId="{EE9F6930-7CCF-4FFB-A9A3-728E18CD63AA}" dt="2025-04-06T15:01:18.349" v="1655" actId="22"/>
          <ac:picMkLst>
            <pc:docMk/>
            <pc:sldMk cId="522478385" sldId="412"/>
            <ac:picMk id="4" creationId="{590FB93D-D48F-EE72-738F-A0437C4972EA}"/>
          </ac:picMkLst>
        </pc:picChg>
        <pc:picChg chg="del">
          <ac:chgData name="Weifeng Xu" userId="e7aed605-a3dd-4d5a-a692-a87037af107b" providerId="ADAL" clId="{EE9F6930-7CCF-4FFB-A9A3-728E18CD63AA}" dt="2025-04-06T15:01:16.210" v="1653" actId="478"/>
          <ac:picMkLst>
            <pc:docMk/>
            <pc:sldMk cId="522478385" sldId="412"/>
            <ac:picMk id="5" creationId="{A590202B-C6B4-483C-AB35-E9B728E25BB0}"/>
          </ac:picMkLst>
        </pc:picChg>
        <pc:picChg chg="add del mod ord">
          <ac:chgData name="Weifeng Xu" userId="e7aed605-a3dd-4d5a-a692-a87037af107b" providerId="ADAL" clId="{EE9F6930-7CCF-4FFB-A9A3-728E18CD63AA}" dt="2025-04-06T15:01:43.307" v="1664" actId="478"/>
          <ac:picMkLst>
            <pc:docMk/>
            <pc:sldMk cId="522478385" sldId="412"/>
            <ac:picMk id="10" creationId="{ED459ECA-32AA-ACEE-CBC9-C2AF6FD6902A}"/>
          </ac:picMkLst>
        </pc:picChg>
        <pc:cxnChg chg="mod">
          <ac:chgData name="Weifeng Xu" userId="e7aed605-a3dd-4d5a-a692-a87037af107b" providerId="ADAL" clId="{EE9F6930-7CCF-4FFB-A9A3-728E18CD63AA}" dt="2025-04-06T15:01:24.860" v="1658" actId="478"/>
          <ac:cxnSpMkLst>
            <pc:docMk/>
            <pc:sldMk cId="522478385" sldId="412"/>
            <ac:cxnSpMk id="7" creationId="{76CFA0E3-3383-46C7-80B2-F0C4A2422E73}"/>
          </ac:cxnSpMkLst>
        </pc:cxnChg>
        <pc:cxnChg chg="add mod">
          <ac:chgData name="Weifeng Xu" userId="e7aed605-a3dd-4d5a-a692-a87037af107b" providerId="ADAL" clId="{EE9F6930-7CCF-4FFB-A9A3-728E18CD63AA}" dt="2025-04-06T15:08:06.082" v="1776" actId="14100"/>
          <ac:cxnSpMkLst>
            <pc:docMk/>
            <pc:sldMk cId="522478385" sldId="412"/>
            <ac:cxnSpMk id="15" creationId="{7242A5F7-7478-13A6-A0A8-80B7E5DF18D1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411303168" sldId="41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56765016" sldId="41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66371764" sldId="41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684471298" sldId="416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79776723" sldId="41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958321751" sldId="418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115273674" sldId="420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151500973" sldId="42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427802691" sldId="422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087098632" sldId="423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730165327" sldId="424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406999115" sldId="425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066724419" sldId="426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1760768871" sldId="429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768160874" sldId="431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3284775497" sldId="432"/>
        </pc:sldMkLst>
      </pc:sldChg>
      <pc:sldChg chg="addSp delSp modSp new mod modClrScheme chgLayout modNotesTx">
        <pc:chgData name="Weifeng Xu" userId="e7aed605-a3dd-4d5a-a692-a87037af107b" providerId="ADAL" clId="{EE9F6930-7CCF-4FFB-A9A3-728E18CD63AA}" dt="2025-04-06T13:06:30.790" v="1652" actId="20577"/>
        <pc:sldMkLst>
          <pc:docMk/>
          <pc:sldMk cId="812510999" sldId="435"/>
        </pc:sldMkLst>
        <pc:spChg chg="mod">
          <ac:chgData name="Weifeng Xu" userId="e7aed605-a3dd-4d5a-a692-a87037af107b" providerId="ADAL" clId="{EE9F6930-7CCF-4FFB-A9A3-728E18CD63AA}" dt="2025-04-06T13:06:30.790" v="1652" actId="20577"/>
          <ac:spMkLst>
            <pc:docMk/>
            <pc:sldMk cId="812510999" sldId="435"/>
            <ac:spMk id="2" creationId="{40BAB542-FC68-4DEF-A482-EDEE49C713CE}"/>
          </ac:spMkLst>
        </pc:spChg>
        <pc:spChg chg="mod">
          <ac:chgData name="Weifeng Xu" userId="e7aed605-a3dd-4d5a-a692-a87037af107b" providerId="ADAL" clId="{EE9F6930-7CCF-4FFB-A9A3-728E18CD63AA}" dt="2025-04-06T13:05:51.294" v="1627" actId="1036"/>
          <ac:spMkLst>
            <pc:docMk/>
            <pc:sldMk cId="812510999" sldId="435"/>
            <ac:spMk id="8" creationId="{DD36561C-7F7D-4AAE-BE6F-DB50F9480FD3}"/>
          </ac:spMkLst>
        </pc:spChg>
        <pc:picChg chg="mod">
          <ac:chgData name="Weifeng Xu" userId="e7aed605-a3dd-4d5a-a692-a87037af107b" providerId="ADAL" clId="{EE9F6930-7CCF-4FFB-A9A3-728E18CD63AA}" dt="2025-04-06T13:05:51.294" v="1627" actId="1036"/>
          <ac:picMkLst>
            <pc:docMk/>
            <pc:sldMk cId="812510999" sldId="435"/>
            <ac:picMk id="5" creationId="{52A3C01A-63C1-45ED-B274-1687A02EAAA1}"/>
          </ac:picMkLst>
        </pc:picChg>
        <pc:picChg chg="mod">
          <ac:chgData name="Weifeng Xu" userId="e7aed605-a3dd-4d5a-a692-a87037af107b" providerId="ADAL" clId="{EE9F6930-7CCF-4FFB-A9A3-728E18CD63AA}" dt="2025-04-06T13:05:51.294" v="1627" actId="1036"/>
          <ac:picMkLst>
            <pc:docMk/>
            <pc:sldMk cId="812510999" sldId="435"/>
            <ac:picMk id="7" creationId="{E954F7D4-5555-4247-8DBA-9271A55B68B2}"/>
          </ac:picMkLst>
        </pc:picChg>
        <pc:cxnChg chg="mod">
          <ac:chgData name="Weifeng Xu" userId="e7aed605-a3dd-4d5a-a692-a87037af107b" providerId="ADAL" clId="{EE9F6930-7CCF-4FFB-A9A3-728E18CD63AA}" dt="2025-04-06T13:05:51.294" v="1627" actId="1036"/>
          <ac:cxnSpMkLst>
            <pc:docMk/>
            <pc:sldMk cId="812510999" sldId="435"/>
            <ac:cxnSpMk id="10" creationId="{FD9916F2-89F3-4BA9-BB34-FEE4F6B6D682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201802835" sldId="435"/>
        </pc:sldMkLst>
      </pc:sldChg>
      <pc:sldChg chg="addSp delSp modSp new mod modClrScheme chgLayout">
        <pc:chgData name="Weifeng Xu" userId="e7aed605-a3dd-4d5a-a692-a87037af107b" providerId="ADAL" clId="{EE9F6930-7CCF-4FFB-A9A3-728E18CD63AA}" dt="2025-04-06T13:06:24.179" v="1651" actId="207"/>
        <pc:sldMkLst>
          <pc:docMk/>
          <pc:sldMk cId="2333209451" sldId="436"/>
        </pc:sldMkLst>
        <pc:spChg chg="add mod ord">
          <ac:chgData name="Weifeng Xu" userId="e7aed605-a3dd-4d5a-a692-a87037af107b" providerId="ADAL" clId="{EE9F6930-7CCF-4FFB-A9A3-728E18CD63AA}" dt="2025-04-06T13:06:24.179" v="1651" actId="207"/>
          <ac:spMkLst>
            <pc:docMk/>
            <pc:sldMk cId="2333209451" sldId="436"/>
            <ac:spMk id="2" creationId="{5FAD3F4D-05E3-1B25-D738-6A3FD0030853}"/>
          </ac:spMkLst>
        </pc:spChg>
        <pc:spChg chg="mod">
          <ac:chgData name="Weifeng Xu" userId="e7aed605-a3dd-4d5a-a692-a87037af107b" providerId="ADAL" clId="{EE9F6930-7CCF-4FFB-A9A3-728E18CD63AA}" dt="2025-04-06T13:06:03.666" v="1628" actId="1076"/>
          <ac:spMkLst>
            <pc:docMk/>
            <pc:sldMk cId="2333209451" sldId="436"/>
            <ac:spMk id="4" creationId="{A234FA78-B203-43F5-923C-E4B538C6C198}"/>
          </ac:spMkLst>
        </pc:spChg>
        <pc:picChg chg="mod">
          <ac:chgData name="Weifeng Xu" userId="e7aed605-a3dd-4d5a-a692-a87037af107b" providerId="ADAL" clId="{EE9F6930-7CCF-4FFB-A9A3-728E18CD63AA}" dt="2025-04-06T13:06:03.666" v="1628" actId="1076"/>
          <ac:picMkLst>
            <pc:docMk/>
            <pc:sldMk cId="2333209451" sldId="436"/>
            <ac:picMk id="3" creationId="{B36D7B5E-EC0F-4011-8ABB-81652DAEEC24}"/>
          </ac:picMkLst>
        </pc:picChg>
        <pc:picChg chg="mod">
          <ac:chgData name="Weifeng Xu" userId="e7aed605-a3dd-4d5a-a692-a87037af107b" providerId="ADAL" clId="{EE9F6930-7CCF-4FFB-A9A3-728E18CD63AA}" dt="2025-04-06T13:06:03.666" v="1628" actId="1076"/>
          <ac:picMkLst>
            <pc:docMk/>
            <pc:sldMk cId="2333209451" sldId="436"/>
            <ac:picMk id="7" creationId="{EEA53D25-4F26-4E3C-AC5D-8AE0FA4714C8}"/>
          </ac:picMkLst>
        </pc:picChg>
        <pc:cxnChg chg="mod">
          <ac:chgData name="Weifeng Xu" userId="e7aed605-a3dd-4d5a-a692-a87037af107b" providerId="ADAL" clId="{EE9F6930-7CCF-4FFB-A9A3-728E18CD63AA}" dt="2025-04-06T13:06:03.666" v="1628" actId="1076"/>
          <ac:cxnSpMkLst>
            <pc:docMk/>
            <pc:sldMk cId="2333209451" sldId="436"/>
            <ac:cxnSpMk id="5" creationId="{1A7D00F5-7FC6-4195-8E1E-A05AB4A9D654}"/>
          </ac:cxnSpMkLst>
        </pc:cxnChg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4007224247" sldId="436"/>
        </pc:sldMkLst>
      </pc:sldChg>
      <pc:sldChg chg="addSp modSp new mod">
        <pc:chgData name="Weifeng Xu" userId="e7aed605-a3dd-4d5a-a692-a87037af107b" providerId="ADAL" clId="{EE9F6930-7CCF-4FFB-A9A3-728E18CD63AA}" dt="2025-01-01T16:58:56.292" v="1179" actId="14100"/>
        <pc:sldMkLst>
          <pc:docMk/>
          <pc:sldMk cId="1147293047" sldId="437"/>
        </pc:sldMkLst>
      </pc:sldChg>
      <pc:sldChg chg="del">
        <pc:chgData name="Weifeng Xu" userId="e7aed605-a3dd-4d5a-a692-a87037af107b" providerId="ADAL" clId="{EE9F6930-7CCF-4FFB-A9A3-728E18CD63AA}" dt="2021-08-09T02:00:00.940" v="0" actId="47"/>
        <pc:sldMkLst>
          <pc:docMk/>
          <pc:sldMk cId="2838362762" sldId="437"/>
        </pc:sldMkLst>
      </pc:sldChg>
      <pc:sldChg chg="addSp modSp new mod modNotesTx">
        <pc:chgData name="Weifeng Xu" userId="e7aed605-a3dd-4d5a-a692-a87037af107b" providerId="ADAL" clId="{EE9F6930-7CCF-4FFB-A9A3-728E18CD63AA}" dt="2025-01-01T17:18:18.851" v="1326" actId="20577"/>
        <pc:sldMkLst>
          <pc:docMk/>
          <pc:sldMk cId="2400455424" sldId="438"/>
        </pc:sldMkLst>
      </pc:sldChg>
      <pc:sldChg chg="addSp delSp modSp new mod modClrScheme chgLayout">
        <pc:chgData name="Weifeng Xu" userId="e7aed605-a3dd-4d5a-a692-a87037af107b" providerId="ADAL" clId="{EE9F6930-7CCF-4FFB-A9A3-728E18CD63AA}" dt="2025-04-06T16:16:27.223" v="2021" actId="207"/>
        <pc:sldMkLst>
          <pc:docMk/>
          <pc:sldMk cId="971927713" sldId="439"/>
        </pc:sldMkLst>
        <pc:spChg chg="mod">
          <ac:chgData name="Weifeng Xu" userId="e7aed605-a3dd-4d5a-a692-a87037af107b" providerId="ADAL" clId="{EE9F6930-7CCF-4FFB-A9A3-728E18CD63AA}" dt="2025-04-06T16:16:27.223" v="2021" actId="207"/>
          <ac:spMkLst>
            <pc:docMk/>
            <pc:sldMk cId="971927713" sldId="439"/>
            <ac:spMk id="5" creationId="{3599A9EE-FFC4-47D2-9909-9B558F18A50E}"/>
          </ac:spMkLst>
        </pc:spChg>
      </pc:sldChg>
      <pc:sldChg chg="addSp delSp modSp new mod modNotesTx">
        <pc:chgData name="Weifeng Xu" userId="e7aed605-a3dd-4d5a-a692-a87037af107b" providerId="ADAL" clId="{EE9F6930-7CCF-4FFB-A9A3-728E18CD63AA}" dt="2025-04-06T16:26:45.509" v="2077" actId="1037"/>
        <pc:sldMkLst>
          <pc:docMk/>
          <pc:sldMk cId="3814547000" sldId="440"/>
        </pc:sldMkLst>
        <pc:spChg chg="add mod">
          <ac:chgData name="Weifeng Xu" userId="e7aed605-a3dd-4d5a-a692-a87037af107b" providerId="ADAL" clId="{EE9F6930-7CCF-4FFB-A9A3-728E18CD63AA}" dt="2025-04-06T16:22:35.508" v="2027" actId="208"/>
          <ac:spMkLst>
            <pc:docMk/>
            <pc:sldMk cId="3814547000" sldId="440"/>
            <ac:spMk id="7" creationId="{98C6B9F7-8041-2DCD-2185-5CB8F54BF402}"/>
          </ac:spMkLst>
        </pc:spChg>
        <pc:spChg chg="add mod">
          <ac:chgData name="Weifeng Xu" userId="e7aed605-a3dd-4d5a-a692-a87037af107b" providerId="ADAL" clId="{EE9F6930-7CCF-4FFB-A9A3-728E18CD63AA}" dt="2025-04-06T16:26:45.509" v="2077" actId="1037"/>
          <ac:spMkLst>
            <pc:docMk/>
            <pc:sldMk cId="3814547000" sldId="440"/>
            <ac:spMk id="8" creationId="{30641FF0-E15F-7BE8-300E-48E502BE4A21}"/>
          </ac:spMkLst>
        </pc:spChg>
        <pc:picChg chg="add del mod">
          <ac:chgData name="Weifeng Xu" userId="e7aed605-a3dd-4d5a-a692-a87037af107b" providerId="ADAL" clId="{EE9F6930-7CCF-4FFB-A9A3-728E18CD63AA}" dt="2025-04-06T16:25:53.357" v="2032" actId="21"/>
          <ac:picMkLst>
            <pc:docMk/>
            <pc:sldMk cId="3814547000" sldId="440"/>
            <ac:picMk id="3" creationId="{48220B17-461F-4311-8532-C7B9C6A714FE}"/>
          </ac:picMkLst>
        </pc:picChg>
      </pc:sldChg>
      <pc:sldChg chg="addSp delSp modSp new mod modClrScheme chgLayout modNotesTx">
        <pc:chgData name="Weifeng Xu" userId="e7aed605-a3dd-4d5a-a692-a87037af107b" providerId="ADAL" clId="{EE9F6930-7CCF-4FFB-A9A3-728E18CD63AA}" dt="2025-04-06T16:29:14.935" v="2082" actId="478"/>
        <pc:sldMkLst>
          <pc:docMk/>
          <pc:sldMk cId="1703153300" sldId="441"/>
        </pc:sldMkLst>
        <pc:picChg chg="del">
          <ac:chgData name="Weifeng Xu" userId="e7aed605-a3dd-4d5a-a692-a87037af107b" providerId="ADAL" clId="{EE9F6930-7CCF-4FFB-A9A3-728E18CD63AA}" dt="2025-04-06T16:29:14.935" v="2082" actId="478"/>
          <ac:picMkLst>
            <pc:docMk/>
            <pc:sldMk cId="1703153300" sldId="441"/>
            <ac:picMk id="7" creationId="{67212C9E-6700-4573-A174-656C37EDF0E4}"/>
          </ac:picMkLst>
        </pc:picChg>
      </pc:sldChg>
      <pc:sldChg chg="addSp modSp new mod modClrScheme chgLayout">
        <pc:chgData name="Weifeng Xu" userId="e7aed605-a3dd-4d5a-a692-a87037af107b" providerId="ADAL" clId="{EE9F6930-7CCF-4FFB-A9A3-728E18CD63AA}" dt="2025-04-06T15:31:15.693" v="1961" actId="20577"/>
        <pc:sldMkLst>
          <pc:docMk/>
          <pc:sldMk cId="581126443" sldId="442"/>
        </pc:sldMkLst>
        <pc:spChg chg="mod ord">
          <ac:chgData name="Weifeng Xu" userId="e7aed605-a3dd-4d5a-a692-a87037af107b" providerId="ADAL" clId="{EE9F6930-7CCF-4FFB-A9A3-728E18CD63AA}" dt="2025-04-06T15:07:12.375" v="1736" actId="404"/>
          <ac:spMkLst>
            <pc:docMk/>
            <pc:sldMk cId="581126443" sldId="442"/>
            <ac:spMk id="2" creationId="{B83D6607-27E9-53F6-3A55-6EE24B7030F4}"/>
          </ac:spMkLst>
        </pc:spChg>
        <pc:spChg chg="add mod ord">
          <ac:chgData name="Weifeng Xu" userId="e7aed605-a3dd-4d5a-a692-a87037af107b" providerId="ADAL" clId="{EE9F6930-7CCF-4FFB-A9A3-728E18CD63AA}" dt="2025-04-06T15:31:15.693" v="1961" actId="20577"/>
          <ac:spMkLst>
            <pc:docMk/>
            <pc:sldMk cId="581126443" sldId="442"/>
            <ac:spMk id="3" creationId="{E2A3CAF7-2962-BAD7-786A-36909E27A7C3}"/>
          </ac:spMkLst>
        </pc:spChg>
      </pc:sldChg>
      <pc:sldChg chg="addSp delSp modSp new mod">
        <pc:chgData name="Weifeng Xu" userId="e7aed605-a3dd-4d5a-a692-a87037af107b" providerId="ADAL" clId="{EE9F6930-7CCF-4FFB-A9A3-728E18CD63AA}" dt="2025-04-06T15:30:04.615" v="1957" actId="6549"/>
        <pc:sldMkLst>
          <pc:docMk/>
          <pc:sldMk cId="207761181" sldId="443"/>
        </pc:sldMkLst>
        <pc:spChg chg="mod">
          <ac:chgData name="Weifeng Xu" userId="e7aed605-a3dd-4d5a-a692-a87037af107b" providerId="ADAL" clId="{EE9F6930-7CCF-4FFB-A9A3-728E18CD63AA}" dt="2025-04-06T15:07:06.320" v="1735" actId="404"/>
          <ac:spMkLst>
            <pc:docMk/>
            <pc:sldMk cId="207761181" sldId="443"/>
            <ac:spMk id="2" creationId="{AE631F24-0BF3-05CB-BA0F-9ED5D730F7A9}"/>
          </ac:spMkLst>
        </pc:spChg>
        <pc:spChg chg="add del mod">
          <ac:chgData name="Weifeng Xu" userId="e7aed605-a3dd-4d5a-a692-a87037af107b" providerId="ADAL" clId="{EE9F6930-7CCF-4FFB-A9A3-728E18CD63AA}" dt="2025-04-06T15:30:04.615" v="1957" actId="6549"/>
          <ac:spMkLst>
            <pc:docMk/>
            <pc:sldMk cId="207761181" sldId="443"/>
            <ac:spMk id="3" creationId="{55ADA293-2C64-9CED-EF72-D130A03B9305}"/>
          </ac:spMkLst>
        </pc:spChg>
        <pc:spChg chg="add mod">
          <ac:chgData name="Weifeng Xu" userId="e7aed605-a3dd-4d5a-a692-a87037af107b" providerId="ADAL" clId="{EE9F6930-7CCF-4FFB-A9A3-728E18CD63AA}" dt="2025-04-06T15:09:06.911" v="1782"/>
          <ac:spMkLst>
            <pc:docMk/>
            <pc:sldMk cId="207761181" sldId="443"/>
            <ac:spMk id="4" creationId="{5B2F6F23-9F06-BF89-DEEC-530D1A045EB0}"/>
          </ac:spMkLst>
        </pc:spChg>
      </pc:sldChg>
      <pc:sldChg chg="addSp delSp modSp add mod modClrScheme chgLayout">
        <pc:chgData name="Weifeng Xu" userId="e7aed605-a3dd-4d5a-a692-a87037af107b" providerId="ADAL" clId="{EE9F6930-7CCF-4FFB-A9A3-728E18CD63AA}" dt="2025-04-06T16:04:50.464" v="2020" actId="14100"/>
        <pc:sldMkLst>
          <pc:docMk/>
          <pc:sldMk cId="2868034371" sldId="444"/>
        </pc:sldMkLst>
        <pc:spChg chg="mod ord">
          <ac:chgData name="Weifeng Xu" userId="e7aed605-a3dd-4d5a-a692-a87037af107b" providerId="ADAL" clId="{EE9F6930-7CCF-4FFB-A9A3-728E18CD63AA}" dt="2025-04-06T15:59:59.926" v="2001" actId="700"/>
          <ac:spMkLst>
            <pc:docMk/>
            <pc:sldMk cId="2868034371" sldId="444"/>
            <ac:spMk id="2" creationId="{DAF4837E-B75B-9C40-A372-256FD0867127}"/>
          </ac:spMkLst>
        </pc:spChg>
        <pc:spChg chg="del">
          <ac:chgData name="Weifeng Xu" userId="e7aed605-a3dd-4d5a-a692-a87037af107b" providerId="ADAL" clId="{EE9F6930-7CCF-4FFB-A9A3-728E18CD63AA}" dt="2025-04-06T15:59:53.887" v="2000" actId="478"/>
          <ac:spMkLst>
            <pc:docMk/>
            <pc:sldMk cId="2868034371" sldId="444"/>
            <ac:spMk id="3" creationId="{A5E87179-4D58-9064-388A-9C2F97B532AD}"/>
          </ac:spMkLst>
        </pc:spChg>
        <pc:spChg chg="mod">
          <ac:chgData name="Weifeng Xu" userId="e7aed605-a3dd-4d5a-a692-a87037af107b" providerId="ADAL" clId="{EE9F6930-7CCF-4FFB-A9A3-728E18CD63AA}" dt="2025-04-06T16:01:35.454" v="2016" actId="1076"/>
          <ac:spMkLst>
            <pc:docMk/>
            <pc:sldMk cId="2868034371" sldId="444"/>
            <ac:spMk id="5" creationId="{B5934C88-B1BE-542E-EB71-E7407ADFCEED}"/>
          </ac:spMkLst>
        </pc:spChg>
        <pc:spChg chg="del">
          <ac:chgData name="Weifeng Xu" userId="e7aed605-a3dd-4d5a-a692-a87037af107b" providerId="ADAL" clId="{EE9F6930-7CCF-4FFB-A9A3-728E18CD63AA}" dt="2025-04-06T16:00:02.142" v="2002" actId="478"/>
          <ac:spMkLst>
            <pc:docMk/>
            <pc:sldMk cId="2868034371" sldId="444"/>
            <ac:spMk id="7" creationId="{8CFAD496-351F-7C1A-E32F-F4349D9C3E67}"/>
          </ac:spMkLst>
        </pc:spChg>
        <pc:spChg chg="mod">
          <ac:chgData name="Weifeng Xu" userId="e7aed605-a3dd-4d5a-a692-a87037af107b" providerId="ADAL" clId="{EE9F6930-7CCF-4FFB-A9A3-728E18CD63AA}" dt="2025-04-06T16:01:38.570" v="2017" actId="14100"/>
          <ac:spMkLst>
            <pc:docMk/>
            <pc:sldMk cId="2868034371" sldId="444"/>
            <ac:spMk id="8" creationId="{42999755-A013-61C3-6D79-AB3EC8BA5919}"/>
          </ac:spMkLst>
        </pc:spChg>
        <pc:spChg chg="del">
          <ac:chgData name="Weifeng Xu" userId="e7aed605-a3dd-4d5a-a692-a87037af107b" providerId="ADAL" clId="{EE9F6930-7CCF-4FFB-A9A3-728E18CD63AA}" dt="2025-04-06T15:59:53.887" v="2000" actId="478"/>
          <ac:spMkLst>
            <pc:docMk/>
            <pc:sldMk cId="2868034371" sldId="444"/>
            <ac:spMk id="9" creationId="{72EC1A9F-1128-DA67-2E17-31271FEB84E7}"/>
          </ac:spMkLst>
        </pc:spChg>
        <pc:spChg chg="del">
          <ac:chgData name="Weifeng Xu" userId="e7aed605-a3dd-4d5a-a692-a87037af107b" providerId="ADAL" clId="{EE9F6930-7CCF-4FFB-A9A3-728E18CD63AA}" dt="2025-04-06T15:59:53.887" v="2000" actId="478"/>
          <ac:spMkLst>
            <pc:docMk/>
            <pc:sldMk cId="2868034371" sldId="444"/>
            <ac:spMk id="10" creationId="{347C5A0C-6BFF-33F2-9256-8A2C5A7D7986}"/>
          </ac:spMkLst>
        </pc:spChg>
        <pc:spChg chg="del">
          <ac:chgData name="Weifeng Xu" userId="e7aed605-a3dd-4d5a-a692-a87037af107b" providerId="ADAL" clId="{EE9F6930-7CCF-4FFB-A9A3-728E18CD63AA}" dt="2025-04-06T15:59:53.887" v="2000" actId="478"/>
          <ac:spMkLst>
            <pc:docMk/>
            <pc:sldMk cId="2868034371" sldId="444"/>
            <ac:spMk id="11" creationId="{41C0C92A-784E-AB81-08A1-AFD3273E1E16}"/>
          </ac:spMkLst>
        </pc:spChg>
        <pc:spChg chg="add del mod">
          <ac:chgData name="Weifeng Xu" userId="e7aed605-a3dd-4d5a-a692-a87037af107b" providerId="ADAL" clId="{EE9F6930-7CCF-4FFB-A9A3-728E18CD63AA}" dt="2025-04-06T15:59:59.926" v="2001" actId="700"/>
          <ac:spMkLst>
            <pc:docMk/>
            <pc:sldMk cId="2868034371" sldId="444"/>
            <ac:spMk id="13" creationId="{BA7AA05B-CCE6-1222-647B-3FD7E1F551E7}"/>
          </ac:spMkLst>
        </pc:spChg>
        <pc:picChg chg="del">
          <ac:chgData name="Weifeng Xu" userId="e7aed605-a3dd-4d5a-a692-a87037af107b" providerId="ADAL" clId="{EE9F6930-7CCF-4FFB-A9A3-728E18CD63AA}" dt="2025-04-06T15:59:53.887" v="2000" actId="478"/>
          <ac:picMkLst>
            <pc:docMk/>
            <pc:sldMk cId="2868034371" sldId="444"/>
            <ac:picMk id="4" creationId="{006FC4CF-E8B4-43DB-B224-47EED5EA4E14}"/>
          </ac:picMkLst>
        </pc:picChg>
        <pc:picChg chg="del">
          <ac:chgData name="Weifeng Xu" userId="e7aed605-a3dd-4d5a-a692-a87037af107b" providerId="ADAL" clId="{EE9F6930-7CCF-4FFB-A9A3-728E18CD63AA}" dt="2025-04-06T15:59:50.764" v="1999" actId="478"/>
          <ac:picMkLst>
            <pc:docMk/>
            <pc:sldMk cId="2868034371" sldId="444"/>
            <ac:picMk id="6" creationId="{85B10D1D-8D4C-5796-3EEE-B9F11CF428E6}"/>
          </ac:picMkLst>
        </pc:picChg>
        <pc:picChg chg="add mod ord">
          <ac:chgData name="Weifeng Xu" userId="e7aed605-a3dd-4d5a-a692-a87037af107b" providerId="ADAL" clId="{EE9F6930-7CCF-4FFB-A9A3-728E18CD63AA}" dt="2025-04-06T16:04:50.464" v="2020" actId="14100"/>
          <ac:picMkLst>
            <pc:docMk/>
            <pc:sldMk cId="2868034371" sldId="444"/>
            <ac:picMk id="16" creationId="{927B78FC-ECED-CA85-CCC0-3ECC98F702BB}"/>
          </ac:picMkLst>
        </pc:picChg>
        <pc:cxnChg chg="mod">
          <ac:chgData name="Weifeng Xu" userId="e7aed605-a3dd-4d5a-a692-a87037af107b" providerId="ADAL" clId="{EE9F6930-7CCF-4FFB-A9A3-728E18CD63AA}" dt="2025-04-06T16:01:38.570" v="2017" actId="14100"/>
          <ac:cxnSpMkLst>
            <pc:docMk/>
            <pc:sldMk cId="2868034371" sldId="444"/>
            <ac:cxnSpMk id="14" creationId="{269F155F-29C4-A1D6-BB00-08769E1AF488}"/>
          </ac:cxnSpMkLst>
        </pc:cxnChg>
      </pc:sldChg>
      <pc:sldChg chg="addSp delSp modSp new mod modClrScheme chgLayout">
        <pc:chgData name="Weifeng Xu" userId="e7aed605-a3dd-4d5a-a692-a87037af107b" providerId="ADAL" clId="{EE9F6930-7CCF-4FFB-A9A3-728E18CD63AA}" dt="2025-04-06T16:29:49.932" v="2119" actId="1076"/>
        <pc:sldMkLst>
          <pc:docMk/>
          <pc:sldMk cId="36715312" sldId="445"/>
        </pc:sldMkLst>
        <pc:spChg chg="del">
          <ac:chgData name="Weifeng Xu" userId="e7aed605-a3dd-4d5a-a692-a87037af107b" providerId="ADAL" clId="{EE9F6930-7CCF-4FFB-A9A3-728E18CD63AA}" dt="2025-04-06T16:27:56.065" v="2079" actId="700"/>
          <ac:spMkLst>
            <pc:docMk/>
            <pc:sldMk cId="36715312" sldId="445"/>
            <ac:spMk id="2" creationId="{A4FCD14C-C136-E478-0311-E06EA48109F4}"/>
          </ac:spMkLst>
        </pc:spChg>
        <pc:spChg chg="del">
          <ac:chgData name="Weifeng Xu" userId="e7aed605-a3dd-4d5a-a692-a87037af107b" providerId="ADAL" clId="{EE9F6930-7CCF-4FFB-A9A3-728E18CD63AA}" dt="2025-04-06T16:27:56.065" v="2079" actId="700"/>
          <ac:spMkLst>
            <pc:docMk/>
            <pc:sldMk cId="36715312" sldId="445"/>
            <ac:spMk id="3" creationId="{62559EC7-A7F1-258A-AD28-8BE34D263D64}"/>
          </ac:spMkLst>
        </pc:spChg>
        <pc:spChg chg="add mod ord">
          <ac:chgData name="Weifeng Xu" userId="e7aed605-a3dd-4d5a-a692-a87037af107b" providerId="ADAL" clId="{EE9F6930-7CCF-4FFB-A9A3-728E18CD63AA}" dt="2025-04-06T16:29:42.635" v="2118" actId="20577"/>
          <ac:spMkLst>
            <pc:docMk/>
            <pc:sldMk cId="36715312" sldId="445"/>
            <ac:spMk id="6" creationId="{09346600-97AD-5FE5-5A05-7304C34ED7CB}"/>
          </ac:spMkLst>
        </pc:spChg>
        <pc:picChg chg="add mod">
          <ac:chgData name="Weifeng Xu" userId="e7aed605-a3dd-4d5a-a692-a87037af107b" providerId="ADAL" clId="{EE9F6930-7CCF-4FFB-A9A3-728E18CD63AA}" dt="2025-04-06T16:29:49.932" v="2119" actId="1076"/>
          <ac:picMkLst>
            <pc:docMk/>
            <pc:sldMk cId="36715312" sldId="445"/>
            <ac:picMk id="5" creationId="{26C4FF0A-8D7D-D1B8-E98C-45AC734D14A2}"/>
          </ac:picMkLst>
        </pc:picChg>
      </pc:sldChg>
      <pc:sldChg chg="addSp delSp modSp new mod modClrScheme chgLayout">
        <pc:chgData name="Weifeng Xu" userId="e7aed605-a3dd-4d5a-a692-a87037af107b" providerId="ADAL" clId="{EE9F6930-7CCF-4FFB-A9A3-728E18CD63AA}" dt="2025-04-06T16:38:35.752" v="2188" actId="6549"/>
        <pc:sldMkLst>
          <pc:docMk/>
          <pc:sldMk cId="3395626145" sldId="446"/>
        </pc:sldMkLst>
        <pc:spChg chg="mod ord">
          <ac:chgData name="Weifeng Xu" userId="e7aed605-a3dd-4d5a-a692-a87037af107b" providerId="ADAL" clId="{EE9F6930-7CCF-4FFB-A9A3-728E18CD63AA}" dt="2025-04-06T16:37:45.753" v="2171" actId="20577"/>
          <ac:spMkLst>
            <pc:docMk/>
            <pc:sldMk cId="3395626145" sldId="446"/>
            <ac:spMk id="2" creationId="{8B456B13-54B9-80C4-4F53-52A7287F0299}"/>
          </ac:spMkLst>
        </pc:spChg>
        <pc:spChg chg="del">
          <ac:chgData name="Weifeng Xu" userId="e7aed605-a3dd-4d5a-a692-a87037af107b" providerId="ADAL" clId="{EE9F6930-7CCF-4FFB-A9A3-728E18CD63AA}" dt="2025-04-06T16:37:23.949" v="2151" actId="700"/>
          <ac:spMkLst>
            <pc:docMk/>
            <pc:sldMk cId="3395626145" sldId="446"/>
            <ac:spMk id="3" creationId="{D7043E1B-215C-0EAD-64BC-32D46A1EF393}"/>
          </ac:spMkLst>
        </pc:spChg>
        <pc:spChg chg="add mod">
          <ac:chgData name="Weifeng Xu" userId="e7aed605-a3dd-4d5a-a692-a87037af107b" providerId="ADAL" clId="{EE9F6930-7CCF-4FFB-A9A3-728E18CD63AA}" dt="2025-04-06T16:37:30.931" v="2154" actId="14100"/>
          <ac:spMkLst>
            <pc:docMk/>
            <pc:sldMk cId="3395626145" sldId="446"/>
            <ac:spMk id="5" creationId="{852F0BC5-5BDF-1902-BD55-74C314FDCA92}"/>
          </ac:spMkLst>
        </pc:spChg>
        <pc:spChg chg="add mod">
          <ac:chgData name="Weifeng Xu" userId="e7aed605-a3dd-4d5a-a692-a87037af107b" providerId="ADAL" clId="{EE9F6930-7CCF-4FFB-A9A3-728E18CD63AA}" dt="2025-04-06T16:38:35.752" v="2188" actId="6549"/>
          <ac:spMkLst>
            <pc:docMk/>
            <pc:sldMk cId="3395626145" sldId="446"/>
            <ac:spMk id="7" creationId="{87BAC61C-2DCC-0621-AEA4-7FAE8A632BF8}"/>
          </ac:spMkLst>
        </pc:spChg>
      </pc:sldChg>
    </pc:docChg>
  </pc:docChgLst>
  <pc:docChgLst>
    <pc:chgData name="Weifeng Xu" userId="e7aed605-a3dd-4d5a-a692-a87037af107b" providerId="ADAL" clId="{9DC70E6D-2855-421C-AD38-FA2AE9A503FD}"/>
    <pc:docChg chg="undo redo custSel addSld delSld modSld">
      <pc:chgData name="Weifeng Xu" userId="e7aed605-a3dd-4d5a-a692-a87037af107b" providerId="ADAL" clId="{9DC70E6D-2855-421C-AD38-FA2AE9A503FD}" dt="2021-03-21T14:59:36.231" v="618" actId="20577"/>
      <pc:docMkLst>
        <pc:docMk/>
      </pc:docMkLst>
      <pc:sldChg chg="modSp mod">
        <pc:chgData name="Weifeng Xu" userId="e7aed605-a3dd-4d5a-a692-a87037af107b" providerId="ADAL" clId="{9DC70E6D-2855-421C-AD38-FA2AE9A503FD}" dt="2021-03-20T20:39:59.005" v="25" actId="6549"/>
        <pc:sldMkLst>
          <pc:docMk/>
          <pc:sldMk cId="1323245308" sldId="256"/>
        </pc:sldMkLst>
      </pc:sldChg>
      <pc:sldChg chg="addSp delSp modSp add mod setBg modClrScheme delDesignElem chgLayout">
        <pc:chgData name="Weifeng Xu" userId="e7aed605-a3dd-4d5a-a692-a87037af107b" providerId="ADAL" clId="{9DC70E6D-2855-421C-AD38-FA2AE9A503FD}" dt="2021-03-21T13:29:19.540" v="270" actId="26606"/>
        <pc:sldMkLst>
          <pc:docMk/>
          <pc:sldMk cId="2546093945" sldId="348"/>
        </pc:sldMkLst>
      </pc:sldChg>
      <pc:sldChg chg="addSp delSp modSp add mod">
        <pc:chgData name="Weifeng Xu" userId="e7aed605-a3dd-4d5a-a692-a87037af107b" providerId="ADAL" clId="{9DC70E6D-2855-421C-AD38-FA2AE9A503FD}" dt="2021-03-20T20:48:11.717" v="123" actId="6549"/>
        <pc:sldMkLst>
          <pc:docMk/>
          <pc:sldMk cId="23526368" sldId="357"/>
        </pc:sldMkLst>
      </pc:sldChg>
      <pc:sldChg chg="addSp delSp modSp new mod setBg setClrOvrMap">
        <pc:chgData name="Weifeng Xu" userId="e7aed605-a3dd-4d5a-a692-a87037af107b" providerId="ADAL" clId="{9DC70E6D-2855-421C-AD38-FA2AE9A503FD}" dt="2021-03-21T00:21:14.956" v="174" actId="26606"/>
        <pc:sldMkLst>
          <pc:docMk/>
          <pc:sldMk cId="1254262611" sldId="358"/>
        </pc:sldMkLst>
      </pc:sldChg>
      <pc:sldChg chg="new">
        <pc:chgData name="Weifeng Xu" userId="e7aed605-a3dd-4d5a-a692-a87037af107b" providerId="ADAL" clId="{9DC70E6D-2855-421C-AD38-FA2AE9A503FD}" dt="2021-03-21T13:49:32.208" v="271" actId="680"/>
        <pc:sldMkLst>
          <pc:docMk/>
          <pc:sldMk cId="1781775744" sldId="359"/>
        </pc:sldMkLst>
      </pc:sldChg>
      <pc:sldChg chg="new del">
        <pc:chgData name="Weifeng Xu" userId="e7aed605-a3dd-4d5a-a692-a87037af107b" providerId="ADAL" clId="{9DC70E6D-2855-421C-AD38-FA2AE9A503FD}" dt="2021-03-21T13:27:05.665" v="178" actId="47"/>
        <pc:sldMkLst>
          <pc:docMk/>
          <pc:sldMk cId="3663357047" sldId="359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8:41.144" v="469"/>
        <pc:sldMkLst>
          <pc:docMk/>
          <pc:sldMk cId="2424170873" sldId="360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2:10.561" v="446"/>
        <pc:sldMkLst>
          <pc:docMk/>
          <pc:sldMk cId="1497462197" sldId="361"/>
        </pc:sldMkLst>
      </pc:sldChg>
      <pc:sldChg chg="addSp delSp modSp add mod setBg modNotesTx">
        <pc:chgData name="Weifeng Xu" userId="e7aed605-a3dd-4d5a-a692-a87037af107b" providerId="ADAL" clId="{9DC70E6D-2855-421C-AD38-FA2AE9A503FD}" dt="2021-03-21T14:06:03.156" v="468" actId="20577"/>
        <pc:sldMkLst>
          <pc:docMk/>
          <pc:sldMk cId="2916150050" sldId="362"/>
        </pc:sldMkLst>
      </pc:sldChg>
      <pc:sldChg chg="addSp modSp new mod modNotesTx">
        <pc:chgData name="Weifeng Xu" userId="e7aed605-a3dd-4d5a-a692-a87037af107b" providerId="ADAL" clId="{9DC70E6D-2855-421C-AD38-FA2AE9A503FD}" dt="2021-03-21T14:59:36.231" v="618" actId="20577"/>
        <pc:sldMkLst>
          <pc:docMk/>
          <pc:sldMk cId="414764396" sldId="363"/>
        </pc:sldMkLst>
      </pc:sldChg>
      <pc:sldChg chg="new">
        <pc:chgData name="Weifeng Xu" userId="e7aed605-a3dd-4d5a-a692-a87037af107b" providerId="ADAL" clId="{9DC70E6D-2855-421C-AD38-FA2AE9A503FD}" dt="2021-03-21T14:54:46.116" v="522" actId="680"/>
        <pc:sldMkLst>
          <pc:docMk/>
          <pc:sldMk cId="3175832827" sldId="364"/>
        </pc:sldMkLst>
      </pc:sldChg>
      <pc:sldChg chg="addSp modSp new mod">
        <pc:chgData name="Weifeng Xu" userId="e7aed605-a3dd-4d5a-a692-a87037af107b" providerId="ADAL" clId="{9DC70E6D-2855-421C-AD38-FA2AE9A503FD}" dt="2021-03-21T14:58:43.165" v="600" actId="14100"/>
        <pc:sldMkLst>
          <pc:docMk/>
          <pc:sldMk cId="3612370313" sldId="365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299C181A-A292-47FC-915C-BDBD223C6841}"/>
    <pc:docChg chg="undo redo custSel addSld delSld modSld sldOrd">
      <pc:chgData name="Weifeng Xu" userId="e7aed605-a3dd-4d5a-a692-a87037af107b" providerId="ADAL" clId="{299C181A-A292-47FC-915C-BDBD223C6841}" dt="2021-08-02T12:21:15.204" v="2231" actId="20577"/>
      <pc:docMkLst>
        <pc:docMk/>
      </pc:docMkLst>
      <pc:sldChg chg="ord">
        <pc:chgData name="Weifeng Xu" userId="e7aed605-a3dd-4d5a-a692-a87037af107b" providerId="ADAL" clId="{299C181A-A292-47FC-915C-BDBD223C6841}" dt="2021-07-30T19:07:13.317" v="1"/>
        <pc:sldMkLst>
          <pc:docMk/>
          <pc:sldMk cId="23526368" sldId="357"/>
        </pc:sldMkLst>
      </pc:sldChg>
      <pc:sldChg chg="del">
        <pc:chgData name="Weifeng Xu" userId="e7aed605-a3dd-4d5a-a692-a87037af107b" providerId="ADAL" clId="{299C181A-A292-47FC-915C-BDBD223C6841}" dt="2021-07-31T02:28:27.868" v="2163" actId="47"/>
        <pc:sldMkLst>
          <pc:docMk/>
          <pc:sldMk cId="3175832827" sldId="364"/>
        </pc:sldMkLst>
      </pc:sldChg>
      <pc:sldChg chg="modSp mod">
        <pc:chgData name="Weifeng Xu" userId="e7aed605-a3dd-4d5a-a692-a87037af107b" providerId="ADAL" clId="{299C181A-A292-47FC-915C-BDBD223C6841}" dt="2021-07-30T23:27:23.885" v="974" actId="1076"/>
        <pc:sldMkLst>
          <pc:docMk/>
          <pc:sldMk cId="701159285" sldId="366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0T20:57:55.335" v="805" actId="1036"/>
        <pc:sldMkLst>
          <pc:docMk/>
          <pc:sldMk cId="1936378801" sldId="370"/>
        </pc:sldMkLst>
      </pc:sldChg>
      <pc:sldChg chg="addSp modSp mod ord">
        <pc:chgData name="Weifeng Xu" userId="e7aed605-a3dd-4d5a-a692-a87037af107b" providerId="ADAL" clId="{299C181A-A292-47FC-915C-BDBD223C6841}" dt="2021-07-30T21:21:33.108" v="894" actId="313"/>
        <pc:sldMkLst>
          <pc:docMk/>
          <pc:sldMk cId="1486128054" sldId="371"/>
        </pc:sldMkLst>
      </pc:sldChg>
      <pc:sldChg chg="addSp delSp modSp mod ord">
        <pc:chgData name="Weifeng Xu" userId="e7aed605-a3dd-4d5a-a692-a87037af107b" providerId="ADAL" clId="{299C181A-A292-47FC-915C-BDBD223C6841}" dt="2021-07-30T23:23:54.658" v="941" actId="1076"/>
        <pc:sldMkLst>
          <pc:docMk/>
          <pc:sldMk cId="1666623918" sldId="375"/>
        </pc:sldMkLst>
      </pc:sldChg>
      <pc:sldChg chg="modSp mod">
        <pc:chgData name="Weifeng Xu" userId="e7aed605-a3dd-4d5a-a692-a87037af107b" providerId="ADAL" clId="{299C181A-A292-47FC-915C-BDBD223C6841}" dt="2021-07-30T23:16:45.817" v="929" actId="1076"/>
        <pc:sldMkLst>
          <pc:docMk/>
          <pc:sldMk cId="887055268" sldId="381"/>
        </pc:sldMkLst>
      </pc:sldChg>
      <pc:sldChg chg="addSp delSp modSp mod">
        <pc:chgData name="Weifeng Xu" userId="e7aed605-a3dd-4d5a-a692-a87037af107b" providerId="ADAL" clId="{299C181A-A292-47FC-915C-BDBD223C6841}" dt="2021-07-31T00:27:51.884" v="1118" actId="1076"/>
        <pc:sldMkLst>
          <pc:docMk/>
          <pc:sldMk cId="4290566257" sldId="384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1T00:57:14.391" v="1529" actId="20577"/>
        <pc:sldMkLst>
          <pc:docMk/>
          <pc:sldMk cId="4047841888" sldId="389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1T01:58:19.370" v="1893" actId="14100"/>
        <pc:sldMkLst>
          <pc:docMk/>
          <pc:sldMk cId="2521390374" sldId="397"/>
        </pc:sldMkLst>
      </pc:sldChg>
      <pc:sldChg chg="addSp delSp modSp mod ord modClrScheme chgLayout modNotesTx">
        <pc:chgData name="Weifeng Xu" userId="e7aed605-a3dd-4d5a-a692-a87037af107b" providerId="ADAL" clId="{299C181A-A292-47FC-915C-BDBD223C6841}" dt="2021-07-31T02:13:51.048" v="2023" actId="14100"/>
        <pc:sldMkLst>
          <pc:docMk/>
          <pc:sldMk cId="1424450382" sldId="398"/>
        </pc:sldMkLst>
      </pc:sldChg>
      <pc:sldChg chg="addSp delSp modSp mod ord">
        <pc:chgData name="Weifeng Xu" userId="e7aed605-a3dd-4d5a-a692-a87037af107b" providerId="ADAL" clId="{299C181A-A292-47FC-915C-BDBD223C6841}" dt="2021-07-31T01:50:55.359" v="1771" actId="14100"/>
        <pc:sldMkLst>
          <pc:docMk/>
          <pc:sldMk cId="4282274648" sldId="399"/>
        </pc:sldMkLst>
      </pc:sldChg>
      <pc:sldChg chg="modSp mod">
        <pc:chgData name="Weifeng Xu" userId="e7aed605-a3dd-4d5a-a692-a87037af107b" providerId="ADAL" clId="{299C181A-A292-47FC-915C-BDBD223C6841}" dt="2021-07-30T19:14:02.236" v="129" actId="33524"/>
        <pc:sldMkLst>
          <pc:docMk/>
          <pc:sldMk cId="4022808996" sldId="401"/>
        </pc:sldMkLst>
      </pc:sldChg>
      <pc:sldChg chg="addSp delSp modSp mod modClrScheme chgLayout">
        <pc:chgData name="Weifeng Xu" userId="e7aed605-a3dd-4d5a-a692-a87037af107b" providerId="ADAL" clId="{299C181A-A292-47FC-915C-BDBD223C6841}" dt="2021-07-30T21:20:15.235" v="857" actId="1076"/>
        <pc:sldMkLst>
          <pc:docMk/>
          <pc:sldMk cId="4185167051" sldId="402"/>
        </pc:sldMkLst>
      </pc:sldChg>
      <pc:sldChg chg="del">
        <pc:chgData name="Weifeng Xu" userId="e7aed605-a3dd-4d5a-a692-a87037af107b" providerId="ADAL" clId="{299C181A-A292-47FC-915C-BDBD223C6841}" dt="2021-07-30T20:24:08.003" v="200" actId="47"/>
        <pc:sldMkLst>
          <pc:docMk/>
          <pc:sldMk cId="679802578" sldId="403"/>
        </pc:sldMkLst>
      </pc:sldChg>
      <pc:sldChg chg="addSp delSp modSp mod modClrScheme chgLayout">
        <pc:chgData name="Weifeng Xu" userId="e7aed605-a3dd-4d5a-a692-a87037af107b" providerId="ADAL" clId="{299C181A-A292-47FC-915C-BDBD223C6841}" dt="2021-07-30T21:47:01.754" v="897" actId="20577"/>
        <pc:sldMkLst>
          <pc:docMk/>
          <pc:sldMk cId="3960136703" sldId="404"/>
        </pc:sldMkLst>
      </pc:sldChg>
      <pc:sldChg chg="addSp delSp modSp mod modClrScheme chgLayout">
        <pc:chgData name="Weifeng Xu" userId="e7aed605-a3dd-4d5a-a692-a87037af107b" providerId="ADAL" clId="{299C181A-A292-47FC-915C-BDBD223C6841}" dt="2021-07-30T20:33:24.095" v="304" actId="1035"/>
        <pc:sldMkLst>
          <pc:docMk/>
          <pc:sldMk cId="1963476675" sldId="405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7:33.928" v="2055" actId="20577"/>
        <pc:sldMkLst>
          <pc:docMk/>
          <pc:sldMk cId="1701938147" sldId="406"/>
        </pc:sldMkLst>
      </pc:sldChg>
      <pc:sldChg chg="addSp delSp modSp mod modClrScheme chgLayout">
        <pc:chgData name="Weifeng Xu" userId="e7aed605-a3dd-4d5a-a692-a87037af107b" providerId="ADAL" clId="{299C181A-A292-47FC-915C-BDBD223C6841}" dt="2021-07-30T20:34:03.371" v="315" actId="1076"/>
        <pc:sldMkLst>
          <pc:docMk/>
          <pc:sldMk cId="2858862555" sldId="407"/>
        </pc:sldMkLst>
      </pc:sldChg>
      <pc:sldChg chg="addSp delSp modSp mod modClrScheme chgLayout">
        <pc:chgData name="Weifeng Xu" userId="e7aed605-a3dd-4d5a-a692-a87037af107b" providerId="ADAL" clId="{299C181A-A292-47FC-915C-BDBD223C6841}" dt="2021-07-30T20:41:07.986" v="534" actId="14100"/>
        <pc:sldMkLst>
          <pc:docMk/>
          <pc:sldMk cId="2434915796" sldId="408"/>
        </pc:sldMkLst>
      </pc:sldChg>
      <pc:sldChg chg="del">
        <pc:chgData name="Weifeng Xu" userId="e7aed605-a3dd-4d5a-a692-a87037af107b" providerId="ADAL" clId="{299C181A-A292-47FC-915C-BDBD223C6841}" dt="2021-07-30T20:41:19.245" v="535" actId="47"/>
        <pc:sldMkLst>
          <pc:docMk/>
          <pc:sldMk cId="2818335078" sldId="409"/>
        </pc:sldMkLst>
      </pc:sldChg>
      <pc:sldChg chg="addSp delSp modSp mod ord">
        <pc:chgData name="Weifeng Xu" userId="e7aed605-a3dd-4d5a-a692-a87037af107b" providerId="ADAL" clId="{299C181A-A292-47FC-915C-BDBD223C6841}" dt="2021-07-30T23:15:37.451" v="928" actId="20577"/>
        <pc:sldMkLst>
          <pc:docMk/>
          <pc:sldMk cId="1342007102" sldId="410"/>
        </pc:sldMkLst>
      </pc:sldChg>
      <pc:sldChg chg="modSp add del mod ord">
        <pc:chgData name="Weifeng Xu" userId="e7aed605-a3dd-4d5a-a692-a87037af107b" providerId="ADAL" clId="{299C181A-A292-47FC-915C-BDBD223C6841}" dt="2021-07-30T20:51:30.466" v="609" actId="47"/>
        <pc:sldMkLst>
          <pc:docMk/>
          <pc:sldMk cId="99111677" sldId="411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0T20:56:51.776" v="730" actId="20577"/>
        <pc:sldMkLst>
          <pc:docMk/>
          <pc:sldMk cId="522478385" sldId="412"/>
        </pc:sldMkLst>
      </pc:sldChg>
      <pc:sldChg chg="addSp delSp modSp mod">
        <pc:chgData name="Weifeng Xu" userId="e7aed605-a3dd-4d5a-a692-a87037af107b" providerId="ADAL" clId="{299C181A-A292-47FC-915C-BDBD223C6841}" dt="2021-07-30T23:35:08.124" v="1105" actId="21"/>
        <pc:sldMkLst>
          <pc:docMk/>
          <pc:sldMk cId="2411303168" sldId="413"/>
        </pc:sldMkLst>
      </pc:sldChg>
      <pc:sldChg chg="addSp delSp modSp mod modClrScheme chgLayout">
        <pc:chgData name="Weifeng Xu" userId="e7aed605-a3dd-4d5a-a692-a87037af107b" providerId="ADAL" clId="{299C181A-A292-47FC-915C-BDBD223C6841}" dt="2021-07-31T00:32:32.916" v="1210" actId="1076"/>
        <pc:sldMkLst>
          <pc:docMk/>
          <pc:sldMk cId="456765016" sldId="414"/>
        </pc:sldMkLst>
      </pc:sldChg>
      <pc:sldChg chg="addSp delSp modSp mod modClrScheme chgLayout">
        <pc:chgData name="Weifeng Xu" userId="e7aed605-a3dd-4d5a-a692-a87037af107b" providerId="ADAL" clId="{299C181A-A292-47FC-915C-BDBD223C6841}" dt="2021-07-31T00:34:24.032" v="1252" actId="14100"/>
        <pc:sldMkLst>
          <pc:docMk/>
          <pc:sldMk cId="66371764" sldId="415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7:50.257" v="2059" actId="6549"/>
        <pc:sldMkLst>
          <pc:docMk/>
          <pc:sldMk cId="1684471298" sldId="416"/>
        </pc:sldMkLst>
      </pc:sldChg>
      <pc:sldChg chg="addSp delSp modSp mod modClrScheme chgLayout">
        <pc:chgData name="Weifeng Xu" userId="e7aed605-a3dd-4d5a-a692-a87037af107b" providerId="ADAL" clId="{299C181A-A292-47FC-915C-BDBD223C6841}" dt="2021-07-31T00:48:47.102" v="1438" actId="1076"/>
        <pc:sldMkLst>
          <pc:docMk/>
          <pc:sldMk cId="179776723" sldId="417"/>
        </pc:sldMkLst>
      </pc:sldChg>
      <pc:sldChg chg="addSp delSp modSp mod modClrScheme chgLayout">
        <pc:chgData name="Weifeng Xu" userId="e7aed605-a3dd-4d5a-a692-a87037af107b" providerId="ADAL" clId="{299C181A-A292-47FC-915C-BDBD223C6841}" dt="2021-07-31T01:04:55.154" v="1670" actId="14100"/>
        <pc:sldMkLst>
          <pc:docMk/>
          <pc:sldMk cId="3958321751" sldId="418"/>
        </pc:sldMkLst>
      </pc:sldChg>
      <pc:sldChg chg="del">
        <pc:chgData name="Weifeng Xu" userId="e7aed605-a3dd-4d5a-a692-a87037af107b" providerId="ADAL" clId="{299C181A-A292-47FC-915C-BDBD223C6841}" dt="2021-07-31T00:57:59.638" v="1531" actId="47"/>
        <pc:sldMkLst>
          <pc:docMk/>
          <pc:sldMk cId="2101678053" sldId="419"/>
        </pc:sldMkLst>
      </pc:sldChg>
      <pc:sldChg chg="addSp delSp modSp mod ord modClrScheme chgLayout">
        <pc:chgData name="Weifeng Xu" userId="e7aed605-a3dd-4d5a-a692-a87037af107b" providerId="ADAL" clId="{299C181A-A292-47FC-915C-BDBD223C6841}" dt="2021-07-31T01:02:05.581" v="1614" actId="14100"/>
        <pc:sldMkLst>
          <pc:docMk/>
          <pc:sldMk cId="3115273674" sldId="420"/>
        </pc:sldMkLst>
      </pc:sldChg>
      <pc:sldChg chg="delSp mod">
        <pc:chgData name="Weifeng Xu" userId="e7aed605-a3dd-4d5a-a692-a87037af107b" providerId="ADAL" clId="{299C181A-A292-47FC-915C-BDBD223C6841}" dt="2021-07-31T01:07:03.423" v="1691" actId="21"/>
        <pc:sldMkLst>
          <pc:docMk/>
          <pc:sldMk cId="1151500973" sldId="421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4:50.006" v="2041"/>
        <pc:sldMkLst>
          <pc:docMk/>
          <pc:sldMk cId="1427802691" sldId="422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6:16.147" v="2046" actId="1076"/>
        <pc:sldMkLst>
          <pc:docMk/>
          <pc:sldMk cId="2087098632" sldId="423"/>
        </pc:sldMkLst>
      </pc:sldChg>
      <pc:sldChg chg="addSp delSp modSp mod modClrScheme chgLayout">
        <pc:chgData name="Weifeng Xu" userId="e7aed605-a3dd-4d5a-a692-a87037af107b" providerId="ADAL" clId="{299C181A-A292-47FC-915C-BDBD223C6841}" dt="2021-07-31T02:17:16.505" v="2054" actId="6549"/>
        <pc:sldMkLst>
          <pc:docMk/>
          <pc:sldMk cId="3730165327" sldId="424"/>
        </pc:sldMkLst>
      </pc:sldChg>
      <pc:sldChg chg="addSp delSp modSp mod">
        <pc:chgData name="Weifeng Xu" userId="e7aed605-a3dd-4d5a-a692-a87037af107b" providerId="ADAL" clId="{299C181A-A292-47FC-915C-BDBD223C6841}" dt="2021-07-31T02:20:36.820" v="2084" actId="1076"/>
        <pc:sldMkLst>
          <pc:docMk/>
          <pc:sldMk cId="3406999115" sldId="425"/>
        </pc:sldMkLst>
      </pc:sldChg>
      <pc:sldChg chg="addSp delSp modSp mod">
        <pc:chgData name="Weifeng Xu" userId="e7aed605-a3dd-4d5a-a692-a87037af107b" providerId="ADAL" clId="{299C181A-A292-47FC-915C-BDBD223C6841}" dt="2021-07-31T02:26:22.934" v="2158" actId="313"/>
        <pc:sldMkLst>
          <pc:docMk/>
          <pc:sldMk cId="3066724419" sldId="426"/>
        </pc:sldMkLst>
      </pc:sldChg>
      <pc:sldChg chg="del">
        <pc:chgData name="Weifeng Xu" userId="e7aed605-a3dd-4d5a-a692-a87037af107b" providerId="ADAL" clId="{299C181A-A292-47FC-915C-BDBD223C6841}" dt="2021-07-31T02:26:32.777" v="2159" actId="47"/>
        <pc:sldMkLst>
          <pc:docMk/>
          <pc:sldMk cId="587346624" sldId="427"/>
        </pc:sldMkLst>
      </pc:sldChg>
      <pc:sldChg chg="del">
        <pc:chgData name="Weifeng Xu" userId="e7aed605-a3dd-4d5a-a692-a87037af107b" providerId="ADAL" clId="{299C181A-A292-47FC-915C-BDBD223C6841}" dt="2021-07-31T02:26:38.648" v="2160" actId="47"/>
        <pc:sldMkLst>
          <pc:docMk/>
          <pc:sldMk cId="3670501619" sldId="428"/>
        </pc:sldMkLst>
      </pc:sldChg>
      <pc:sldChg chg="addSp modSp mod ord">
        <pc:chgData name="Weifeng Xu" userId="e7aed605-a3dd-4d5a-a692-a87037af107b" providerId="ADAL" clId="{299C181A-A292-47FC-915C-BDBD223C6841}" dt="2021-07-31T01:56:12.212" v="1881" actId="20577"/>
        <pc:sldMkLst>
          <pc:docMk/>
          <pc:sldMk cId="1760768871" sldId="429"/>
        </pc:sldMkLst>
      </pc:sldChg>
      <pc:sldChg chg="addSp delSp modSp mod setBg chgLayout">
        <pc:chgData name="Weifeng Xu" userId="e7aed605-a3dd-4d5a-a692-a87037af107b" providerId="ADAL" clId="{299C181A-A292-47FC-915C-BDBD223C6841}" dt="2021-08-02T12:21:15.204" v="2231" actId="20577"/>
        <pc:sldMkLst>
          <pc:docMk/>
          <pc:sldMk cId="473647882" sldId="430"/>
        </pc:sldMkLst>
      </pc:sldChg>
      <pc:sldChg chg="modSp mod">
        <pc:chgData name="Weifeng Xu" userId="e7aed605-a3dd-4d5a-a692-a87037af107b" providerId="ADAL" clId="{299C181A-A292-47FC-915C-BDBD223C6841}" dt="2021-07-31T00:58:37.037" v="1539" actId="20577"/>
        <pc:sldMkLst>
          <pc:docMk/>
          <pc:sldMk cId="768160874" sldId="431"/>
        </pc:sldMkLst>
      </pc:sldChg>
      <pc:sldChg chg="modSp mod">
        <pc:chgData name="Weifeng Xu" userId="e7aed605-a3dd-4d5a-a692-a87037af107b" providerId="ADAL" clId="{299C181A-A292-47FC-915C-BDBD223C6841}" dt="2021-08-02T12:20:42.805" v="2227" actId="20577"/>
        <pc:sldMkLst>
          <pc:docMk/>
          <pc:sldMk cId="3284775497" sldId="432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0T23:26:37.323" v="967" actId="20577"/>
        <pc:sldMkLst>
          <pc:docMk/>
          <pc:sldMk cId="888958480" sldId="433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0T23:35:45.405" v="1110" actId="1076"/>
        <pc:sldMkLst>
          <pc:docMk/>
          <pc:sldMk cId="1950342371" sldId="434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0T23:35:19.520" v="1107" actId="1076"/>
        <pc:sldMkLst>
          <pc:docMk/>
          <pc:sldMk cId="4201802835" sldId="435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1T01:07:36.724" v="1694" actId="1076"/>
        <pc:sldMkLst>
          <pc:docMk/>
          <pc:sldMk cId="4007224247" sldId="436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1T02:29:52.929" v="2223" actId="313"/>
        <pc:sldMkLst>
          <pc:docMk/>
          <pc:sldMk cId="2838362762" sldId="437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162D092C-A6C8-574F-CF50-9633D2D9FFEB}"/>
    <pc:docChg chg="modSld">
      <pc:chgData name="Harleen Kaur" userId="S::id65ns02@ubalt.edu::9f7fc1d6-ab67-473f-ba46-e98f6ce2049b" providerId="AD" clId="Web-{162D092C-A6C8-574F-CF50-9633D2D9FFEB}" dt="2021-07-06T19:55:46.953" v="408" actId="1076"/>
      <pc:docMkLst>
        <pc:docMk/>
      </pc:docMkLst>
      <pc:sldChg chg="modNotes">
        <pc:chgData name="Harleen Kaur" userId="S::id65ns02@ubalt.edu::9f7fc1d6-ab67-473f-ba46-e98f6ce2049b" providerId="AD" clId="Web-{162D092C-A6C8-574F-CF50-9633D2D9FFEB}" dt="2021-07-06T19:40:48.469" v="107"/>
        <pc:sldMkLst>
          <pc:docMk/>
          <pc:sldMk cId="1936378801" sldId="370"/>
        </pc:sldMkLst>
      </pc:sldChg>
      <pc:sldChg chg="modNotes">
        <pc:chgData name="Harleen Kaur" userId="S::id65ns02@ubalt.edu::9f7fc1d6-ab67-473f-ba46-e98f6ce2049b" providerId="AD" clId="Web-{162D092C-A6C8-574F-CF50-9633D2D9FFEB}" dt="2021-07-06T19:41:32.268" v="135"/>
        <pc:sldMkLst>
          <pc:docMk/>
          <pc:sldMk cId="1486128054" sldId="371"/>
        </pc:sldMkLst>
      </pc:sldChg>
      <pc:sldChg chg="modNotes">
        <pc:chgData name="Harleen Kaur" userId="S::id65ns02@ubalt.edu::9f7fc1d6-ab67-473f-ba46-e98f6ce2049b" providerId="AD" clId="Web-{162D092C-A6C8-574F-CF50-9633D2D9FFEB}" dt="2021-07-06T19:41:47.003" v="141"/>
        <pc:sldMkLst>
          <pc:docMk/>
          <pc:sldMk cId="4290566257" sldId="384"/>
        </pc:sldMkLst>
      </pc:sldChg>
      <pc:sldChg chg="modSp">
        <pc:chgData name="Harleen Kaur" userId="S::id65ns02@ubalt.edu::9f7fc1d6-ab67-473f-ba46-e98f6ce2049b" providerId="AD" clId="Web-{162D092C-A6C8-574F-CF50-9633D2D9FFEB}" dt="2021-07-06T19:54:02.575" v="372" actId="14100"/>
        <pc:sldMkLst>
          <pc:docMk/>
          <pc:sldMk cId="1424450382" sldId="398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55:46.953" v="408" actId="1076"/>
        <pc:sldMkLst>
          <pc:docMk/>
          <pc:sldMk cId="4282274648" sldId="399"/>
        </pc:sldMkLst>
      </pc:sldChg>
      <pc:sldChg chg="modNotes">
        <pc:chgData name="Harleen Kaur" userId="S::id65ns02@ubalt.edu::9f7fc1d6-ab67-473f-ba46-e98f6ce2049b" providerId="AD" clId="Web-{162D092C-A6C8-574F-CF50-9633D2D9FFEB}" dt="2021-07-06T19:38:46.309" v="39"/>
        <pc:sldMkLst>
          <pc:docMk/>
          <pc:sldMk cId="522478385" sldId="412"/>
        </pc:sldMkLst>
      </pc:sldChg>
      <pc:sldChg chg="modNotes">
        <pc:chgData name="Harleen Kaur" userId="S::id65ns02@ubalt.edu::9f7fc1d6-ab67-473f-ba46-e98f6ce2049b" providerId="AD" clId="Web-{162D092C-A6C8-574F-CF50-9633D2D9FFEB}" dt="2021-07-06T19:42:12.082" v="156"/>
        <pc:sldMkLst>
          <pc:docMk/>
          <pc:sldMk cId="66371764" sldId="415"/>
        </pc:sldMkLst>
      </pc:sldChg>
      <pc:sldChg chg="modNotes">
        <pc:chgData name="Harleen Kaur" userId="S::id65ns02@ubalt.edu::9f7fc1d6-ab67-473f-ba46-e98f6ce2049b" providerId="AD" clId="Web-{162D092C-A6C8-574F-CF50-9633D2D9FFEB}" dt="2021-07-06T19:42:51.161" v="177"/>
        <pc:sldMkLst>
          <pc:docMk/>
          <pc:sldMk cId="1684471298" sldId="416"/>
        </pc:sldMkLst>
      </pc:sldChg>
      <pc:sldChg chg="modNotes">
        <pc:chgData name="Harleen Kaur" userId="S::id65ns02@ubalt.edu::9f7fc1d6-ab67-473f-ba46-e98f6ce2049b" providerId="AD" clId="Web-{162D092C-A6C8-574F-CF50-9633D2D9FFEB}" dt="2021-07-06T19:43:24.693" v="209"/>
        <pc:sldMkLst>
          <pc:docMk/>
          <pc:sldMk cId="179776723" sldId="417"/>
        </pc:sldMkLst>
      </pc:sldChg>
      <pc:sldChg chg="modSp">
        <pc:chgData name="Harleen Kaur" userId="S::id65ns02@ubalt.edu::9f7fc1d6-ab67-473f-ba46-e98f6ce2049b" providerId="AD" clId="Web-{162D092C-A6C8-574F-CF50-9633D2D9FFEB}" dt="2021-07-06T19:43:47.007" v="214" actId="20577"/>
        <pc:sldMkLst>
          <pc:docMk/>
          <pc:sldMk cId="2101678053" sldId="419"/>
        </pc:sldMkLst>
      </pc:sldChg>
      <pc:sldChg chg="modSp">
        <pc:chgData name="Harleen Kaur" userId="S::id65ns02@ubalt.edu::9f7fc1d6-ab67-473f-ba46-e98f6ce2049b" providerId="AD" clId="Web-{162D092C-A6C8-574F-CF50-9633D2D9FFEB}" dt="2021-07-06T19:44:08.789" v="216" actId="20577"/>
        <pc:sldMkLst>
          <pc:docMk/>
          <pc:sldMk cId="3115273674" sldId="420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45:17.791" v="242"/>
        <pc:sldMkLst>
          <pc:docMk/>
          <pc:sldMk cId="2087098632" sldId="423"/>
        </pc:sldMkLst>
      </pc:sldChg>
      <pc:sldChg chg="addSp modSp">
        <pc:chgData name="Harleen Kaur" userId="S::id65ns02@ubalt.edu::9f7fc1d6-ab67-473f-ba46-e98f6ce2049b" providerId="AD" clId="Web-{162D092C-A6C8-574F-CF50-9633D2D9FFEB}" dt="2021-07-06T19:45:50.198" v="249" actId="14100"/>
        <pc:sldMkLst>
          <pc:docMk/>
          <pc:sldMk cId="3730165327" sldId="424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47:51.531" v="298" actId="14100"/>
        <pc:sldMkLst>
          <pc:docMk/>
          <pc:sldMk cId="3406999115" sldId="425"/>
        </pc:sldMkLst>
      </pc:sldChg>
      <pc:sldChg chg="addSp modSp">
        <pc:chgData name="Harleen Kaur" userId="S::id65ns02@ubalt.edu::9f7fc1d6-ab67-473f-ba46-e98f6ce2049b" providerId="AD" clId="Web-{162D092C-A6C8-574F-CF50-9633D2D9FFEB}" dt="2021-07-06T19:49:11.393" v="312" actId="14100"/>
        <pc:sldMkLst>
          <pc:docMk/>
          <pc:sldMk cId="587346624" sldId="427"/>
        </pc:sldMkLst>
      </pc:sldChg>
      <pc:sldChg chg="modSp">
        <pc:chgData name="Harleen Kaur" userId="S::id65ns02@ubalt.edu::9f7fc1d6-ab67-473f-ba46-e98f6ce2049b" providerId="AD" clId="Web-{162D092C-A6C8-574F-CF50-9633D2D9FFEB}" dt="2021-07-06T19:49:43.738" v="327" actId="20577"/>
        <pc:sldMkLst>
          <pc:docMk/>
          <pc:sldMk cId="3670501619" sldId="428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51:19.741" v="366"/>
        <pc:sldMkLst>
          <pc:docMk/>
          <pc:sldMk cId="1760768871" sldId="429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F96A322A-9A3F-E053-C83E-AB65512D1180}"/>
    <pc:docChg chg="modSld">
      <pc:chgData name="Harleen Kaur" userId="S::id65ns02@ubalt.edu::9f7fc1d6-ab67-473f-ba46-e98f6ce2049b" providerId="AD" clId="Web-{F96A322A-9A3F-E053-C83E-AB65512D1180}" dt="2021-08-03T20:12:45.953" v="287" actId="20577"/>
      <pc:docMkLst>
        <pc:docMk/>
      </pc:docMkLst>
      <pc:sldChg chg="modSp">
        <pc:chgData name="Harleen Kaur" userId="S::id65ns02@ubalt.edu::9f7fc1d6-ab67-473f-ba46-e98f6ce2049b" providerId="AD" clId="Web-{F96A322A-9A3F-E053-C83E-AB65512D1180}" dt="2021-08-03T20:04:27.367" v="12" actId="14100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F96A322A-9A3F-E053-C83E-AB65512D1180}" dt="2021-08-03T20:05:46.821" v="54" actId="20577"/>
        <pc:sldMkLst>
          <pc:docMk/>
          <pc:sldMk cId="1701938147" sldId="406"/>
        </pc:sldMkLst>
      </pc:sldChg>
      <pc:sldChg chg="modSp">
        <pc:chgData name="Harleen Kaur" userId="S::id65ns02@ubalt.edu::9f7fc1d6-ab67-473f-ba46-e98f6ce2049b" providerId="AD" clId="Web-{F96A322A-9A3F-E053-C83E-AB65512D1180}" dt="2021-08-03T20:06:05.665" v="62" actId="20577"/>
        <pc:sldMkLst>
          <pc:docMk/>
          <pc:sldMk cId="2858862555" sldId="407"/>
        </pc:sldMkLst>
      </pc:sldChg>
      <pc:sldChg chg="modSp">
        <pc:chgData name="Harleen Kaur" userId="S::id65ns02@ubalt.edu::9f7fc1d6-ab67-473f-ba46-e98f6ce2049b" providerId="AD" clId="Web-{F96A322A-9A3F-E053-C83E-AB65512D1180}" dt="2021-08-03T20:06:25.915" v="71" actId="20577"/>
        <pc:sldMkLst>
          <pc:docMk/>
          <pc:sldMk cId="2434915796" sldId="408"/>
        </pc:sldMkLst>
      </pc:sldChg>
      <pc:sldChg chg="modSp">
        <pc:chgData name="Harleen Kaur" userId="S::id65ns02@ubalt.edu::9f7fc1d6-ab67-473f-ba46-e98f6ce2049b" providerId="AD" clId="Web-{F96A322A-9A3F-E053-C83E-AB65512D1180}" dt="2021-08-03T20:07:25.526" v="90" actId="20577"/>
        <pc:sldMkLst>
          <pc:docMk/>
          <pc:sldMk cId="66371764" sldId="415"/>
        </pc:sldMkLst>
      </pc:sldChg>
      <pc:sldChg chg="modSp">
        <pc:chgData name="Harleen Kaur" userId="S::id65ns02@ubalt.edu::9f7fc1d6-ab67-473f-ba46-e98f6ce2049b" providerId="AD" clId="Web-{F96A322A-9A3F-E053-C83E-AB65512D1180}" dt="2021-08-03T20:08:01.792" v="140" actId="20577"/>
        <pc:sldMkLst>
          <pc:docMk/>
          <pc:sldMk cId="1684471298" sldId="416"/>
        </pc:sldMkLst>
      </pc:sldChg>
      <pc:sldChg chg="addSp modSp">
        <pc:chgData name="Harleen Kaur" userId="S::id65ns02@ubalt.edu::9f7fc1d6-ab67-473f-ba46-e98f6ce2049b" providerId="AD" clId="Web-{F96A322A-9A3F-E053-C83E-AB65512D1180}" dt="2021-08-03T20:08:50.809" v="177" actId="20577"/>
        <pc:sldMkLst>
          <pc:docMk/>
          <pc:sldMk cId="179776723" sldId="417"/>
        </pc:sldMkLst>
      </pc:sldChg>
      <pc:sldChg chg="delSp modSp">
        <pc:chgData name="Harleen Kaur" userId="S::id65ns02@ubalt.edu::9f7fc1d6-ab67-473f-ba46-e98f6ce2049b" providerId="AD" clId="Web-{F96A322A-9A3F-E053-C83E-AB65512D1180}" dt="2021-08-03T20:09:11.840" v="185"/>
        <pc:sldMkLst>
          <pc:docMk/>
          <pc:sldMk cId="3958321751" sldId="418"/>
        </pc:sldMkLst>
      </pc:sldChg>
      <pc:sldChg chg="modSp">
        <pc:chgData name="Harleen Kaur" userId="S::id65ns02@ubalt.edu::9f7fc1d6-ab67-473f-ba46-e98f6ce2049b" providerId="AD" clId="Web-{F96A322A-9A3F-E053-C83E-AB65512D1180}" dt="2021-08-03T20:10:04.903" v="200" actId="14100"/>
        <pc:sldMkLst>
          <pc:docMk/>
          <pc:sldMk cId="2087098632" sldId="423"/>
        </pc:sldMkLst>
      </pc:sldChg>
      <pc:sldChg chg="addSp delSp modSp">
        <pc:chgData name="Harleen Kaur" userId="S::id65ns02@ubalt.edu::9f7fc1d6-ab67-473f-ba46-e98f6ce2049b" providerId="AD" clId="Web-{F96A322A-9A3F-E053-C83E-AB65512D1180}" dt="2021-08-03T20:10:40.951" v="243" actId="14100"/>
        <pc:sldMkLst>
          <pc:docMk/>
          <pc:sldMk cId="3730165327" sldId="424"/>
        </pc:sldMkLst>
      </pc:sldChg>
      <pc:sldChg chg="addSp delSp modSp">
        <pc:chgData name="Harleen Kaur" userId="S::id65ns02@ubalt.edu::9f7fc1d6-ab67-473f-ba46-e98f6ce2049b" providerId="AD" clId="Web-{F96A322A-9A3F-E053-C83E-AB65512D1180}" dt="2021-08-03T20:11:47.468" v="271" actId="1076"/>
        <pc:sldMkLst>
          <pc:docMk/>
          <pc:sldMk cId="3406999115" sldId="425"/>
        </pc:sldMkLst>
      </pc:sldChg>
      <pc:sldChg chg="delSp modSp">
        <pc:chgData name="Harleen Kaur" userId="S::id65ns02@ubalt.edu::9f7fc1d6-ab67-473f-ba46-e98f6ce2049b" providerId="AD" clId="Web-{F96A322A-9A3F-E053-C83E-AB65512D1180}" dt="2021-08-03T20:12:45.953" v="287" actId="20577"/>
        <pc:sldMkLst>
          <pc:docMk/>
          <pc:sldMk cId="3066724419" sldId="426"/>
        </pc:sldMkLst>
      </pc:sldChg>
    </pc:docChg>
  </pc:docChgLst>
  <pc:docChgLst>
    <pc:chgData name="Harleen Kaur" userId="S::id65ns02@ubalt.edu::9f7fc1d6-ab67-473f-ba46-e98f6ce2049b" providerId="AD" clId="Web-{24A82F63-0F5D-6B59-5808-5CE2E621E3E7}"/>
    <pc:docChg chg="addSld delSld modSld sldOrd">
      <pc:chgData name="Harleen Kaur" userId="S::id65ns02@ubalt.edu::9f7fc1d6-ab67-473f-ba46-e98f6ce2049b" providerId="AD" clId="Web-{24A82F63-0F5D-6B59-5808-5CE2E621E3E7}" dt="2021-07-01T21:25:11.865" v="2066" actId="14100"/>
      <pc:docMkLst>
        <pc:docMk/>
      </pc:docMkLst>
      <pc:sldChg chg="addSp modSp">
        <pc:chgData name="Harleen Kaur" userId="S::id65ns02@ubalt.edu::9f7fc1d6-ab67-473f-ba46-e98f6ce2049b" providerId="AD" clId="Web-{24A82F63-0F5D-6B59-5808-5CE2E621E3E7}" dt="2021-07-01T19:05:43.213" v="11" actId="1076"/>
        <pc:sldMkLst>
          <pc:docMk/>
          <pc:sldMk cId="701159285" sldId="366"/>
        </pc:sldMkLst>
      </pc:sldChg>
      <pc:sldChg chg="del">
        <pc:chgData name="Harleen Kaur" userId="S::id65ns02@ubalt.edu::9f7fc1d6-ab67-473f-ba46-e98f6ce2049b" providerId="AD" clId="Web-{24A82F63-0F5D-6B59-5808-5CE2E621E3E7}" dt="2021-07-01T19:59:22.374" v="420"/>
        <pc:sldMkLst>
          <pc:docMk/>
          <pc:sldMk cId="1420588628" sldId="367"/>
        </pc:sldMkLst>
      </pc:sldChg>
      <pc:sldChg chg="del">
        <pc:chgData name="Harleen Kaur" userId="S::id65ns02@ubalt.edu::9f7fc1d6-ab67-473f-ba46-e98f6ce2049b" providerId="AD" clId="Web-{24A82F63-0F5D-6B59-5808-5CE2E621E3E7}" dt="2021-07-01T19:55:54.869" v="411"/>
        <pc:sldMkLst>
          <pc:docMk/>
          <pc:sldMk cId="1883557736" sldId="368"/>
        </pc:sldMkLst>
      </pc:sldChg>
      <pc:sldChg chg="del">
        <pc:chgData name="Harleen Kaur" userId="S::id65ns02@ubalt.edu::9f7fc1d6-ab67-473f-ba46-e98f6ce2049b" providerId="AD" clId="Web-{24A82F63-0F5D-6B59-5808-5CE2E621E3E7}" dt="2021-07-01T20:22:33.628" v="784"/>
        <pc:sldMkLst>
          <pc:docMk/>
          <pc:sldMk cId="2249049539" sldId="369"/>
        </pc:sldMkLst>
      </pc:sldChg>
      <pc:sldChg chg="addSp modSp">
        <pc:chgData name="Harleen Kaur" userId="S::id65ns02@ubalt.edu::9f7fc1d6-ab67-473f-ba46-e98f6ce2049b" providerId="AD" clId="Web-{24A82F63-0F5D-6B59-5808-5CE2E621E3E7}" dt="2021-07-01T21:22:19.470" v="2033" actId="14100"/>
        <pc:sldMkLst>
          <pc:docMk/>
          <pc:sldMk cId="1936378801" sldId="370"/>
        </pc:sldMkLst>
      </pc:sldChg>
      <pc:sldChg chg="addSp modSp">
        <pc:chgData name="Harleen Kaur" userId="S::id65ns02@ubalt.edu::9f7fc1d6-ab67-473f-ba46-e98f6ce2049b" providerId="AD" clId="Web-{24A82F63-0F5D-6B59-5808-5CE2E621E3E7}" dt="2021-07-01T21:23:05.972" v="2044" actId="14100"/>
        <pc:sldMkLst>
          <pc:docMk/>
          <pc:sldMk cId="1486128054" sldId="371"/>
        </pc:sldMkLst>
      </pc:sldChg>
      <pc:sldChg chg="del">
        <pc:chgData name="Harleen Kaur" userId="S::id65ns02@ubalt.edu::9f7fc1d6-ab67-473f-ba46-e98f6ce2049b" providerId="AD" clId="Web-{24A82F63-0F5D-6B59-5808-5CE2E621E3E7}" dt="2021-07-01T19:53:18.630" v="410"/>
        <pc:sldMkLst>
          <pc:docMk/>
          <pc:sldMk cId="2178730260" sldId="372"/>
        </pc:sldMkLst>
      </pc:sldChg>
      <pc:sldChg chg="modSp">
        <pc:chgData name="Harleen Kaur" userId="S::id65ns02@ubalt.edu::9f7fc1d6-ab67-473f-ba46-e98f6ce2049b" providerId="AD" clId="Web-{24A82F63-0F5D-6B59-5808-5CE2E621E3E7}" dt="2021-07-01T20:29:41.780" v="990" actId="20577"/>
        <pc:sldMkLst>
          <pc:docMk/>
          <pc:sldMk cId="3461768251" sldId="373"/>
        </pc:sldMkLst>
      </pc:sldChg>
      <pc:sldChg chg="del ord">
        <pc:chgData name="Harleen Kaur" userId="S::id65ns02@ubalt.edu::9f7fc1d6-ab67-473f-ba46-e98f6ce2049b" providerId="AD" clId="Web-{24A82F63-0F5D-6B59-5808-5CE2E621E3E7}" dt="2021-07-01T20:13:38.599" v="553"/>
        <pc:sldMkLst>
          <pc:docMk/>
          <pc:sldMk cId="4230358847" sldId="374"/>
        </pc:sldMkLst>
      </pc:sldChg>
      <pc:sldChg chg="addSp modSp ord modNotes">
        <pc:chgData name="Harleen Kaur" userId="S::id65ns02@ubalt.edu::9f7fc1d6-ab67-473f-ba46-e98f6ce2049b" providerId="AD" clId="Web-{24A82F63-0F5D-6B59-5808-5CE2E621E3E7}" dt="2021-07-01T21:20:03.842" v="2007" actId="14100"/>
        <pc:sldMkLst>
          <pc:docMk/>
          <pc:sldMk cId="1666623918" sldId="375"/>
        </pc:sldMkLst>
      </pc:sldChg>
      <pc:sldChg chg="del">
        <pc:chgData name="Harleen Kaur" userId="S::id65ns02@ubalt.edu::9f7fc1d6-ab67-473f-ba46-e98f6ce2049b" providerId="AD" clId="Web-{24A82F63-0F5D-6B59-5808-5CE2E621E3E7}" dt="2021-07-01T20:18:10.544" v="679"/>
        <pc:sldMkLst>
          <pc:docMk/>
          <pc:sldMk cId="3094692292" sldId="376"/>
        </pc:sldMkLst>
      </pc:sldChg>
      <pc:sldChg chg="del">
        <pc:chgData name="Harleen Kaur" userId="S::id65ns02@ubalt.edu::9f7fc1d6-ab67-473f-ba46-e98f6ce2049b" providerId="AD" clId="Web-{24A82F63-0F5D-6B59-5808-5CE2E621E3E7}" dt="2021-07-01T20:17:59.746" v="677"/>
        <pc:sldMkLst>
          <pc:docMk/>
          <pc:sldMk cId="1729260382" sldId="377"/>
        </pc:sldMkLst>
      </pc:sldChg>
      <pc:sldChg chg="del">
        <pc:chgData name="Harleen Kaur" userId="S::id65ns02@ubalt.edu::9f7fc1d6-ab67-473f-ba46-e98f6ce2049b" providerId="AD" clId="Web-{24A82F63-0F5D-6B59-5808-5CE2E621E3E7}" dt="2021-07-01T20:18:08.403" v="678"/>
        <pc:sldMkLst>
          <pc:docMk/>
          <pc:sldMk cId="987234533" sldId="378"/>
        </pc:sldMkLst>
      </pc:sldChg>
      <pc:sldChg chg="del">
        <pc:chgData name="Harleen Kaur" userId="S::id65ns02@ubalt.edu::9f7fc1d6-ab67-473f-ba46-e98f6ce2049b" providerId="AD" clId="Web-{24A82F63-0F5D-6B59-5808-5CE2E621E3E7}" dt="2021-07-01T20:18:32.935" v="680"/>
        <pc:sldMkLst>
          <pc:docMk/>
          <pc:sldMk cId="973363857" sldId="379"/>
        </pc:sldMkLst>
      </pc:sldChg>
      <pc:sldChg chg="del">
        <pc:chgData name="Harleen Kaur" userId="S::id65ns02@ubalt.edu::9f7fc1d6-ab67-473f-ba46-e98f6ce2049b" providerId="AD" clId="Web-{24A82F63-0F5D-6B59-5808-5CE2E621E3E7}" dt="2021-07-01T20:17:48.465" v="676"/>
        <pc:sldMkLst>
          <pc:docMk/>
          <pc:sldMk cId="679887406" sldId="380"/>
        </pc:sldMkLst>
      </pc:sldChg>
      <pc:sldChg chg="modSp ord">
        <pc:chgData name="Harleen Kaur" userId="S::id65ns02@ubalt.edu::9f7fc1d6-ab67-473f-ba46-e98f6ce2049b" providerId="AD" clId="Web-{24A82F63-0F5D-6B59-5808-5CE2E621E3E7}" dt="2021-07-01T20:23:58.912" v="797"/>
        <pc:sldMkLst>
          <pc:docMk/>
          <pc:sldMk cId="887055268" sldId="381"/>
        </pc:sldMkLst>
      </pc:sldChg>
      <pc:sldChg chg="del">
        <pc:chgData name="Harleen Kaur" userId="S::id65ns02@ubalt.edu::9f7fc1d6-ab67-473f-ba46-e98f6ce2049b" providerId="AD" clId="Web-{24A82F63-0F5D-6B59-5808-5CE2E621E3E7}" dt="2021-07-01T20:36:10.274" v="1091"/>
        <pc:sldMkLst>
          <pc:docMk/>
          <pc:sldMk cId="3051962303" sldId="382"/>
        </pc:sldMkLst>
      </pc:sldChg>
      <pc:sldChg chg="del">
        <pc:chgData name="Harleen Kaur" userId="S::id65ns02@ubalt.edu::9f7fc1d6-ab67-473f-ba46-e98f6ce2049b" providerId="AD" clId="Web-{24A82F63-0F5D-6B59-5808-5CE2E621E3E7}" dt="2021-07-01T20:36:13.181" v="1092"/>
        <pc:sldMkLst>
          <pc:docMk/>
          <pc:sldMk cId="2778954444" sldId="383"/>
        </pc:sldMkLst>
      </pc:sldChg>
      <pc:sldChg chg="addSp modSp">
        <pc:chgData name="Harleen Kaur" userId="S::id65ns02@ubalt.edu::9f7fc1d6-ab67-473f-ba46-e98f6ce2049b" providerId="AD" clId="Web-{24A82F63-0F5D-6B59-5808-5CE2E621E3E7}" dt="2021-07-01T21:23:33.410" v="2047" actId="14100"/>
        <pc:sldMkLst>
          <pc:docMk/>
          <pc:sldMk cId="4290566257" sldId="384"/>
        </pc:sldMkLst>
      </pc:sldChg>
      <pc:sldChg chg="del">
        <pc:chgData name="Harleen Kaur" userId="S::id65ns02@ubalt.edu::9f7fc1d6-ab67-473f-ba46-e98f6ce2049b" providerId="AD" clId="Web-{24A82F63-0F5D-6B59-5808-5CE2E621E3E7}" dt="2021-07-01T20:53:00.410" v="1367"/>
        <pc:sldMkLst>
          <pc:docMk/>
          <pc:sldMk cId="2193591673" sldId="385"/>
        </pc:sldMkLst>
      </pc:sldChg>
      <pc:sldChg chg="del">
        <pc:chgData name="Harleen Kaur" userId="S::id65ns02@ubalt.edu::9f7fc1d6-ab67-473f-ba46-e98f6ce2049b" providerId="AD" clId="Web-{24A82F63-0F5D-6B59-5808-5CE2E621E3E7}" dt="2021-07-01T20:53:03.879" v="1368"/>
        <pc:sldMkLst>
          <pc:docMk/>
          <pc:sldMk cId="269575062" sldId="386"/>
        </pc:sldMkLst>
      </pc:sldChg>
      <pc:sldChg chg="del">
        <pc:chgData name="Harleen Kaur" userId="S::id65ns02@ubalt.edu::9f7fc1d6-ab67-473f-ba46-e98f6ce2049b" providerId="AD" clId="Web-{24A82F63-0F5D-6B59-5808-5CE2E621E3E7}" dt="2021-07-01T20:54:52.756" v="1469"/>
        <pc:sldMkLst>
          <pc:docMk/>
          <pc:sldMk cId="3323627169" sldId="387"/>
        </pc:sldMkLst>
      </pc:sldChg>
      <pc:sldChg chg="del">
        <pc:chgData name="Harleen Kaur" userId="S::id65ns02@ubalt.edu::9f7fc1d6-ab67-473f-ba46-e98f6ce2049b" providerId="AD" clId="Web-{24A82F63-0F5D-6B59-5808-5CE2E621E3E7}" dt="2021-07-01T20:59:34.139" v="1552"/>
        <pc:sldMkLst>
          <pc:docMk/>
          <pc:sldMk cId="709942697" sldId="388"/>
        </pc:sldMkLst>
      </pc:sldChg>
      <pc:sldChg chg="addSp modSp">
        <pc:chgData name="Harleen Kaur" userId="S::id65ns02@ubalt.edu::9f7fc1d6-ab67-473f-ba46-e98f6ce2049b" providerId="AD" clId="Web-{24A82F63-0F5D-6B59-5808-5CE2E621E3E7}" dt="2021-07-01T21:01:45.158" v="1583" actId="1076"/>
        <pc:sldMkLst>
          <pc:docMk/>
          <pc:sldMk cId="4047841888" sldId="389"/>
        </pc:sldMkLst>
      </pc:sldChg>
      <pc:sldChg chg="ord">
        <pc:chgData name="Harleen Kaur" userId="S::id65ns02@ubalt.edu::9f7fc1d6-ab67-473f-ba46-e98f6ce2049b" providerId="AD" clId="Web-{24A82F63-0F5D-6B59-5808-5CE2E621E3E7}" dt="2021-07-01T21:01:51.470" v="1584"/>
        <pc:sldMkLst>
          <pc:docMk/>
          <pc:sldMk cId="2556203705" sldId="390"/>
        </pc:sldMkLst>
      </pc:sldChg>
      <pc:sldChg chg="modSp">
        <pc:chgData name="Harleen Kaur" userId="S::id65ns02@ubalt.edu::9f7fc1d6-ab67-473f-ba46-e98f6ce2049b" providerId="AD" clId="Web-{24A82F63-0F5D-6B59-5808-5CE2E621E3E7}" dt="2021-07-01T21:04:29.849" v="1685" actId="20577"/>
        <pc:sldMkLst>
          <pc:docMk/>
          <pc:sldMk cId="2885670956" sldId="391"/>
        </pc:sldMkLst>
      </pc:sldChg>
      <pc:sldChg chg="add del">
        <pc:chgData name="Harleen Kaur" userId="S::id65ns02@ubalt.edu::9f7fc1d6-ab67-473f-ba46-e98f6ce2049b" providerId="AD" clId="Web-{24A82F63-0F5D-6B59-5808-5CE2E621E3E7}" dt="2021-07-01T21:04:35.709" v="1687"/>
        <pc:sldMkLst>
          <pc:docMk/>
          <pc:sldMk cId="1424450382" sldId="398"/>
        </pc:sldMkLst>
      </pc:sldChg>
      <pc:sldChg chg="addSp modSp new">
        <pc:chgData name="Harleen Kaur" userId="S::id65ns02@ubalt.edu::9f7fc1d6-ab67-473f-ba46-e98f6ce2049b" providerId="AD" clId="Web-{24A82F63-0F5D-6B59-5808-5CE2E621E3E7}" dt="2021-07-01T20:13:02.833" v="551" actId="20577"/>
        <pc:sldMkLst>
          <pc:docMk/>
          <pc:sldMk cId="4022808996" sldId="401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07:00.806" v="1752"/>
        <pc:sldMkLst>
          <pc:docMk/>
          <pc:sldMk cId="4185167051" sldId="402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08:08.730" v="1787" actId="14100"/>
        <pc:sldMkLst>
          <pc:docMk/>
          <pc:sldMk cId="679802578" sldId="403"/>
        </pc:sldMkLst>
      </pc:sldChg>
      <pc:sldChg chg="new del">
        <pc:chgData name="Harleen Kaur" userId="S::id65ns02@ubalt.edu::9f7fc1d6-ab67-473f-ba46-e98f6ce2049b" providerId="AD" clId="Web-{24A82F63-0F5D-6B59-5808-5CE2E621E3E7}" dt="2021-07-01T19:27:29.497" v="262"/>
        <pc:sldMkLst>
          <pc:docMk/>
          <pc:sldMk cId="1699354831" sldId="404"/>
        </pc:sldMkLst>
      </pc:sldChg>
      <pc:sldChg chg="delSp modSp new">
        <pc:chgData name="Harleen Kaur" userId="S::id65ns02@ubalt.edu::9f7fc1d6-ab67-473f-ba46-e98f6ce2049b" providerId="AD" clId="Web-{24A82F63-0F5D-6B59-5808-5CE2E621E3E7}" dt="2021-07-01T19:27:46.669" v="270"/>
        <pc:sldMkLst>
          <pc:docMk/>
          <pc:sldMk cId="3960136703" sldId="404"/>
        </pc:sldMkLst>
      </pc:sldChg>
      <pc:sldChg chg="addSp modSp new modNotes">
        <pc:chgData name="Harleen Kaur" userId="S::id65ns02@ubalt.edu::9f7fc1d6-ab67-473f-ba46-e98f6ce2049b" providerId="AD" clId="Web-{24A82F63-0F5D-6B59-5808-5CE2E621E3E7}" dt="2021-07-01T21:09:04.700" v="1816"/>
        <pc:sldMkLst>
          <pc:docMk/>
          <pc:sldMk cId="1963476675" sldId="405"/>
        </pc:sldMkLst>
      </pc:sldChg>
      <pc:sldChg chg="addSp modSp new modNotes">
        <pc:chgData name="Harleen Kaur" userId="S::id65ns02@ubalt.edu::9f7fc1d6-ab67-473f-ba46-e98f6ce2049b" providerId="AD" clId="Web-{24A82F63-0F5D-6B59-5808-5CE2E621E3E7}" dt="2021-07-01T21:10:38.234" v="1859"/>
        <pc:sldMkLst>
          <pc:docMk/>
          <pc:sldMk cId="1701938147" sldId="406"/>
        </pc:sldMkLst>
      </pc:sldChg>
      <pc:sldChg chg="addSp modSp new">
        <pc:chgData name="Harleen Kaur" userId="S::id65ns02@ubalt.edu::9f7fc1d6-ab67-473f-ba46-e98f6ce2049b" providerId="AD" clId="Web-{24A82F63-0F5D-6B59-5808-5CE2E621E3E7}" dt="2021-07-01T21:11:30.204" v="1866" actId="14100"/>
        <pc:sldMkLst>
          <pc:docMk/>
          <pc:sldMk cId="2858862555" sldId="407"/>
        </pc:sldMkLst>
      </pc:sldChg>
      <pc:sldChg chg="addSp modSp new">
        <pc:chgData name="Harleen Kaur" userId="S::id65ns02@ubalt.edu::9f7fc1d6-ab67-473f-ba46-e98f6ce2049b" providerId="AD" clId="Web-{24A82F63-0F5D-6B59-5808-5CE2E621E3E7}" dt="2021-07-01T21:13:13.831" v="1885" actId="14100"/>
        <pc:sldMkLst>
          <pc:docMk/>
          <pc:sldMk cId="2434915796" sldId="408"/>
        </pc:sldMkLst>
      </pc:sldChg>
      <pc:sldChg chg="modSp new">
        <pc:chgData name="Harleen Kaur" userId="S::id65ns02@ubalt.edu::9f7fc1d6-ab67-473f-ba46-e98f6ce2049b" providerId="AD" clId="Web-{24A82F63-0F5D-6B59-5808-5CE2E621E3E7}" dt="2021-07-01T21:14:14.583" v="1911" actId="20577"/>
        <pc:sldMkLst>
          <pc:docMk/>
          <pc:sldMk cId="2818335078" sldId="409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19:19.372" v="1992"/>
        <pc:sldMkLst>
          <pc:docMk/>
          <pc:sldMk cId="1342007102" sldId="410"/>
        </pc:sldMkLst>
      </pc:sldChg>
      <pc:sldChg chg="modSp new">
        <pc:chgData name="Harleen Kaur" userId="S::id65ns02@ubalt.edu::9f7fc1d6-ab67-473f-ba46-e98f6ce2049b" providerId="AD" clId="Web-{24A82F63-0F5D-6B59-5808-5CE2E621E3E7}" dt="2021-07-01T20:17:17.105" v="669" actId="20577"/>
        <pc:sldMkLst>
          <pc:docMk/>
          <pc:sldMk cId="99111677" sldId="411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1:14.453" v="2018" actId="14100"/>
        <pc:sldMkLst>
          <pc:docMk/>
          <pc:sldMk cId="522478385" sldId="412"/>
        </pc:sldMkLst>
      </pc:sldChg>
      <pc:sldChg chg="addSp modSp new">
        <pc:chgData name="Harleen Kaur" userId="S::id65ns02@ubalt.edu::9f7fc1d6-ab67-473f-ba46-e98f6ce2049b" providerId="AD" clId="Web-{24A82F63-0F5D-6B59-5808-5CE2E621E3E7}" dt="2021-07-01T20:37:03.526" v="1104" actId="20577"/>
        <pc:sldMkLst>
          <pc:docMk/>
          <pc:sldMk cId="2411303168" sldId="413"/>
        </pc:sldMkLst>
      </pc:sldChg>
      <pc:sldChg chg="delSp modSp new">
        <pc:chgData name="Harleen Kaur" userId="S::id65ns02@ubalt.edu::9f7fc1d6-ab67-473f-ba46-e98f6ce2049b" providerId="AD" clId="Web-{24A82F63-0F5D-6B59-5808-5CE2E621E3E7}" dt="2021-07-01T20:41:47.642" v="1174"/>
        <pc:sldMkLst>
          <pc:docMk/>
          <pc:sldMk cId="456765016" sldId="414"/>
        </pc:sldMkLst>
      </pc:sldChg>
      <pc:sldChg chg="new del">
        <pc:chgData name="Harleen Kaur" userId="S::id65ns02@ubalt.edu::9f7fc1d6-ab67-473f-ba46-e98f6ce2049b" providerId="AD" clId="Web-{24A82F63-0F5D-6B59-5808-5CE2E621E3E7}" dt="2021-07-01T20:41:33.142" v="1145"/>
        <pc:sldMkLst>
          <pc:docMk/>
          <pc:sldMk cId="2655385271" sldId="414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3:48.020" v="2050" actId="14100"/>
        <pc:sldMkLst>
          <pc:docMk/>
          <pc:sldMk cId="66371764" sldId="415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4:16.770" v="2056" actId="14100"/>
        <pc:sldMkLst>
          <pc:docMk/>
          <pc:sldMk cId="1684471298" sldId="416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5:11.865" v="2066" actId="14100"/>
        <pc:sldMkLst>
          <pc:docMk/>
          <pc:sldMk cId="179776723" sldId="417"/>
        </pc:sldMkLst>
      </pc:sldChg>
      <pc:sldChg chg="addSp delSp modSp new">
        <pc:chgData name="Harleen Kaur" userId="S::id65ns02@ubalt.edu::9f7fc1d6-ab67-473f-ba46-e98f6ce2049b" providerId="AD" clId="Web-{24A82F63-0F5D-6B59-5808-5CE2E621E3E7}" dt="2021-07-01T20:51:34.064" v="1352" actId="14100"/>
        <pc:sldMkLst>
          <pc:docMk/>
          <pc:sldMk cId="3958321751" sldId="418"/>
        </pc:sldMkLst>
      </pc:sldChg>
      <pc:sldChg chg="modSp new">
        <pc:chgData name="Harleen Kaur" userId="S::id65ns02@ubalt.edu::9f7fc1d6-ab67-473f-ba46-e98f6ce2049b" providerId="AD" clId="Web-{24A82F63-0F5D-6B59-5808-5CE2E621E3E7}" dt="2021-07-01T20:54:50.616" v="1468" actId="20577"/>
        <pc:sldMkLst>
          <pc:docMk/>
          <pc:sldMk cId="2101678053" sldId="419"/>
        </pc:sldMkLst>
      </pc:sldChg>
      <pc:sldChg chg="addSp modSp new">
        <pc:chgData name="Harleen Kaur" userId="S::id65ns02@ubalt.edu::9f7fc1d6-ab67-473f-ba46-e98f6ce2049b" providerId="AD" clId="Web-{24A82F63-0F5D-6B59-5808-5CE2E621E3E7}" dt="2021-07-01T20:59:23.716" v="1551" actId="14100"/>
        <pc:sldMkLst>
          <pc:docMk/>
          <pc:sldMk cId="3115273674" sldId="420"/>
        </pc:sldMkLst>
      </pc:sldChg>
    </pc:docChg>
  </pc:docChgLst>
  <pc:docChgLst>
    <pc:chgData name="Richard Wheeless" userId="edf7d7f9-5d95-4eec-886d-0f745236a21b" providerId="ADAL" clId="{91B764E0-A51C-4D0D-B9CA-B83657DE8FBE}"/>
    <pc:docChg chg="modSld sldOrd">
      <pc:chgData name="Richard Wheeless" userId="edf7d7f9-5d95-4eec-886d-0f745236a21b" providerId="ADAL" clId="{91B764E0-A51C-4D0D-B9CA-B83657DE8FBE}" dt="2021-05-13T12:18:59.691" v="3"/>
      <pc:docMkLst>
        <pc:docMk/>
      </pc:docMkLst>
      <pc:sldChg chg="ord">
        <pc:chgData name="Richard Wheeless" userId="edf7d7f9-5d95-4eec-886d-0f745236a21b" providerId="ADAL" clId="{91B764E0-A51C-4D0D-B9CA-B83657DE8FBE}" dt="2021-05-13T12:18:59.691" v="3"/>
        <pc:sldMkLst>
          <pc:docMk/>
          <pc:sldMk cId="1323245308" sldId="256"/>
        </pc:sldMkLst>
      </pc:sldChg>
      <pc:sldChg chg="ord">
        <pc:chgData name="Richard Wheeless" userId="edf7d7f9-5d95-4eec-886d-0f745236a21b" providerId="ADAL" clId="{91B764E0-A51C-4D0D-B9CA-B83657DE8FBE}" dt="2021-05-13T12:18:54.878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0E384766-FE7D-9EA4-3BD2-FE904007267E}"/>
    <pc:docChg chg="addSld modSld">
      <pc:chgData name="Harleen Kaur" userId="S::id65ns02@ubalt.edu::9f7fc1d6-ab67-473f-ba46-e98f6ce2049b" providerId="AD" clId="Web-{0E384766-FE7D-9EA4-3BD2-FE904007267E}" dt="2021-07-10T20:21:34.634" v="260" actId="20577"/>
      <pc:docMkLst>
        <pc:docMk/>
      </pc:docMkLst>
      <pc:sldChg chg="addSp modSp new">
        <pc:chgData name="Harleen Kaur" userId="S::id65ns02@ubalt.edu::9f7fc1d6-ab67-473f-ba46-e98f6ce2049b" providerId="AD" clId="Web-{0E384766-FE7D-9EA4-3BD2-FE904007267E}" dt="2021-07-10T20:15:55.483" v="127"/>
        <pc:sldMkLst>
          <pc:docMk/>
          <pc:sldMk cId="473647882" sldId="430"/>
        </pc:sldMkLst>
      </pc:sldChg>
      <pc:sldChg chg="modSp new">
        <pc:chgData name="Harleen Kaur" userId="S::id65ns02@ubalt.edu::9f7fc1d6-ab67-473f-ba46-e98f6ce2049b" providerId="AD" clId="Web-{0E384766-FE7D-9EA4-3BD2-FE904007267E}" dt="2021-07-10T20:18:54.425" v="189" actId="20577"/>
        <pc:sldMkLst>
          <pc:docMk/>
          <pc:sldMk cId="768160874" sldId="431"/>
        </pc:sldMkLst>
      </pc:sldChg>
      <pc:sldChg chg="modSp new">
        <pc:chgData name="Harleen Kaur" userId="S::id65ns02@ubalt.edu::9f7fc1d6-ab67-473f-ba46-e98f6ce2049b" providerId="AD" clId="Web-{0E384766-FE7D-9EA4-3BD2-FE904007267E}" dt="2021-07-10T20:21:34.634" v="260" actId="20577"/>
        <pc:sldMkLst>
          <pc:docMk/>
          <pc:sldMk cId="3284775497" sldId="432"/>
        </pc:sldMkLst>
      </pc:sldChg>
    </pc:docChg>
  </pc:docChgLst>
  <pc:docChgLst>
    <pc:chgData name="Harleen Kaur" userId="S::id65ns02@ubalt.edu::9f7fc1d6-ab67-473f-ba46-e98f6ce2049b" providerId="AD" clId="Web-{BC93CD25-5AA3-FEFE-3232-765FB547F96E}"/>
    <pc:docChg chg="addSld modSld">
      <pc:chgData name="Harleen Kaur" userId="S::id65ns02@ubalt.edu::9f7fc1d6-ab67-473f-ba46-e98f6ce2049b" providerId="AD" clId="Web-{BC93CD25-5AA3-FEFE-3232-765FB547F96E}" dt="2021-06-20T17:50:19.069" v="622" actId="20577"/>
      <pc:docMkLst>
        <pc:docMk/>
      </pc:docMkLst>
      <pc:sldChg chg="modSp">
        <pc:chgData name="Harleen Kaur" userId="S::id65ns02@ubalt.edu::9f7fc1d6-ab67-473f-ba46-e98f6ce2049b" providerId="AD" clId="Web-{BC93CD25-5AA3-FEFE-3232-765FB547F96E}" dt="2021-06-20T16:58:31.750" v="233" actId="20577"/>
        <pc:sldMkLst>
          <pc:docMk/>
          <pc:sldMk cId="1420588628" sldId="367"/>
        </pc:sldMkLst>
      </pc:sldChg>
      <pc:sldChg chg="modSp">
        <pc:chgData name="Harleen Kaur" userId="S::id65ns02@ubalt.edu::9f7fc1d6-ab67-473f-ba46-e98f6ce2049b" providerId="AD" clId="Web-{BC93CD25-5AA3-FEFE-3232-765FB547F96E}" dt="2021-06-20T16:58:21.859" v="231" actId="20577"/>
        <pc:sldMkLst>
          <pc:docMk/>
          <pc:sldMk cId="3051962303" sldId="382"/>
        </pc:sldMkLst>
      </pc:sldChg>
      <pc:sldChg chg="addSp delSp modSp">
        <pc:chgData name="Harleen Kaur" userId="S::id65ns02@ubalt.edu::9f7fc1d6-ab67-473f-ba46-e98f6ce2049b" providerId="AD" clId="Web-{BC93CD25-5AA3-FEFE-3232-765FB547F96E}" dt="2021-06-20T16:27:30.215" v="52" actId="1076"/>
        <pc:sldMkLst>
          <pc:docMk/>
          <pc:sldMk cId="2193591673" sldId="385"/>
        </pc:sldMkLst>
      </pc:sldChg>
      <pc:sldChg chg="addSp delSp modSp mod setBg">
        <pc:chgData name="Harleen Kaur" userId="S::id65ns02@ubalt.edu::9f7fc1d6-ab67-473f-ba46-e98f6ce2049b" providerId="AD" clId="Web-{BC93CD25-5AA3-FEFE-3232-765FB547F96E}" dt="2021-06-20T16:29:33.378" v="79" actId="1076"/>
        <pc:sldMkLst>
          <pc:docMk/>
          <pc:sldMk cId="269575062" sldId="386"/>
        </pc:sldMkLst>
      </pc:sldChg>
      <pc:sldChg chg="addSp delSp modSp mod setBg">
        <pc:chgData name="Harleen Kaur" userId="S::id65ns02@ubalt.edu::9f7fc1d6-ab67-473f-ba46-e98f6ce2049b" providerId="AD" clId="Web-{BC93CD25-5AA3-FEFE-3232-765FB547F96E}" dt="2021-06-20T16:39:38.005" v="132" actId="20577"/>
        <pc:sldMkLst>
          <pc:docMk/>
          <pc:sldMk cId="3323627169" sldId="387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6:39:30.786" v="127" actId="20577"/>
        <pc:sldMkLst>
          <pc:docMk/>
          <pc:sldMk cId="709942697" sldId="388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6:45:20.853" v="166" actId="14100"/>
        <pc:sldMkLst>
          <pc:docMk/>
          <pc:sldMk cId="4047841888" sldId="389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6:46:00.152" v="178" actId="14100"/>
        <pc:sldMkLst>
          <pc:docMk/>
          <pc:sldMk cId="2556203705" sldId="390"/>
        </pc:sldMkLst>
      </pc:sldChg>
      <pc:sldChg chg="modSp new">
        <pc:chgData name="Harleen Kaur" userId="S::id65ns02@ubalt.edu::9f7fc1d6-ab67-473f-ba46-e98f6ce2049b" providerId="AD" clId="Web-{BC93CD25-5AA3-FEFE-3232-765FB547F96E}" dt="2021-06-20T16:49:16.326" v="229" actId="20577"/>
        <pc:sldMkLst>
          <pc:docMk/>
          <pc:sldMk cId="2885670956" sldId="391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12:59.658" v="370" actId="20577"/>
        <pc:sldMkLst>
          <pc:docMk/>
          <pc:sldMk cId="4236523951" sldId="392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10:19.556" v="316"/>
        <pc:sldMkLst>
          <pc:docMk/>
          <pc:sldMk cId="3092363351" sldId="393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18:03.065" v="378" actId="1076"/>
        <pc:sldMkLst>
          <pc:docMk/>
          <pc:sldMk cId="1180580322" sldId="394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22:43.412" v="458" actId="20577"/>
        <pc:sldMkLst>
          <pc:docMk/>
          <pc:sldMk cId="2730749068" sldId="395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23:29.462" v="467" actId="14100"/>
        <pc:sldMkLst>
          <pc:docMk/>
          <pc:sldMk cId="2087620493" sldId="396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34:19.062" v="513" actId="20577"/>
        <pc:sldMkLst>
          <pc:docMk/>
          <pc:sldMk cId="2521390374" sldId="397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36:08.305" v="538" actId="1076"/>
        <pc:sldMkLst>
          <pc:docMk/>
          <pc:sldMk cId="1424450382" sldId="398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44:19.082" v="573" actId="14100"/>
        <pc:sldMkLst>
          <pc:docMk/>
          <pc:sldMk cId="4282274648" sldId="399"/>
        </pc:sldMkLst>
      </pc:sldChg>
      <pc:sldChg chg="modSp new">
        <pc:chgData name="Harleen Kaur" userId="S::id65ns02@ubalt.edu::9f7fc1d6-ab67-473f-ba46-e98f6ce2049b" providerId="AD" clId="Web-{BC93CD25-5AA3-FEFE-3232-765FB547F96E}" dt="2021-06-20T17:50:19.069" v="622" actId="20577"/>
        <pc:sldMkLst>
          <pc:docMk/>
          <pc:sldMk cId="1035885451" sldId="400"/>
        </pc:sldMkLst>
      </pc:sldChg>
    </pc:docChg>
  </pc:docChgLst>
  <pc:docChgLst>
    <pc:chgData name="Harleen Kaur" userId="S::id65ns02@ubalt.edu::9f7fc1d6-ab67-473f-ba46-e98f6ce2049b" providerId="AD" clId="Web-{EC03C401-B41A-A685-9741-B7107AA63882}"/>
    <pc:docChg chg="addSld delSld modSld">
      <pc:chgData name="Harleen Kaur" userId="S::id65ns02@ubalt.edu::9f7fc1d6-ab67-473f-ba46-e98f6ce2049b" providerId="AD" clId="Web-{EC03C401-B41A-A685-9741-B7107AA63882}" dt="2021-07-02T18:13:06.177" v="547" actId="20577"/>
      <pc:docMkLst>
        <pc:docMk/>
      </pc:docMkLst>
      <pc:sldChg chg="del">
        <pc:chgData name="Harleen Kaur" userId="S::id65ns02@ubalt.edu::9f7fc1d6-ab67-473f-ba46-e98f6ce2049b" providerId="AD" clId="Web-{EC03C401-B41A-A685-9741-B7107AA63882}" dt="2021-07-02T17:31:40.145" v="84"/>
        <pc:sldMkLst>
          <pc:docMk/>
          <pc:sldMk cId="4236523951" sldId="392"/>
        </pc:sldMkLst>
      </pc:sldChg>
      <pc:sldChg chg="del">
        <pc:chgData name="Harleen Kaur" userId="S::id65ns02@ubalt.edu::9f7fc1d6-ab67-473f-ba46-e98f6ce2049b" providerId="AD" clId="Web-{EC03C401-B41A-A685-9741-B7107AA63882}" dt="2021-07-02T17:57:02.747" v="334"/>
        <pc:sldMkLst>
          <pc:docMk/>
          <pc:sldMk cId="3092363351" sldId="393"/>
        </pc:sldMkLst>
      </pc:sldChg>
      <pc:sldChg chg="del">
        <pc:chgData name="Harleen Kaur" userId="S::id65ns02@ubalt.edu::9f7fc1d6-ab67-473f-ba46-e98f6ce2049b" providerId="AD" clId="Web-{EC03C401-B41A-A685-9741-B7107AA63882}" dt="2021-07-02T17:57:04.200" v="335"/>
        <pc:sldMkLst>
          <pc:docMk/>
          <pc:sldMk cId="1180580322" sldId="394"/>
        </pc:sldMkLst>
      </pc:sldChg>
      <pc:sldChg chg="del">
        <pc:chgData name="Harleen Kaur" userId="S::id65ns02@ubalt.edu::9f7fc1d6-ab67-473f-ba46-e98f6ce2049b" providerId="AD" clId="Web-{EC03C401-B41A-A685-9741-B7107AA63882}" dt="2021-07-02T17:57:09.544" v="336"/>
        <pc:sldMkLst>
          <pc:docMk/>
          <pc:sldMk cId="2730749068" sldId="395"/>
        </pc:sldMkLst>
      </pc:sldChg>
      <pc:sldChg chg="del">
        <pc:chgData name="Harleen Kaur" userId="S::id65ns02@ubalt.edu::9f7fc1d6-ab67-473f-ba46-e98f6ce2049b" providerId="AD" clId="Web-{EC03C401-B41A-A685-9741-B7107AA63882}" dt="2021-07-02T17:57:11.856" v="337"/>
        <pc:sldMkLst>
          <pc:docMk/>
          <pc:sldMk cId="2087620493" sldId="396"/>
        </pc:sldMkLst>
      </pc:sldChg>
      <pc:sldChg chg="delSp modSp">
        <pc:chgData name="Harleen Kaur" userId="S::id65ns02@ubalt.edu::9f7fc1d6-ab67-473f-ba46-e98f6ce2049b" providerId="AD" clId="Web-{EC03C401-B41A-A685-9741-B7107AA63882}" dt="2021-07-02T18:03:16.037" v="427" actId="20577"/>
        <pc:sldMkLst>
          <pc:docMk/>
          <pc:sldMk cId="2521390374" sldId="397"/>
        </pc:sldMkLst>
      </pc:sldChg>
      <pc:sldChg chg="addSp modSp">
        <pc:chgData name="Harleen Kaur" userId="S::id65ns02@ubalt.edu::9f7fc1d6-ab67-473f-ba46-e98f6ce2049b" providerId="AD" clId="Web-{EC03C401-B41A-A685-9741-B7107AA63882}" dt="2021-07-02T18:06:04.838" v="512" actId="20577"/>
        <pc:sldMkLst>
          <pc:docMk/>
          <pc:sldMk cId="1424450382" sldId="398"/>
        </pc:sldMkLst>
      </pc:sldChg>
      <pc:sldChg chg="addSp modSp">
        <pc:chgData name="Harleen Kaur" userId="S::id65ns02@ubalt.edu::9f7fc1d6-ab67-473f-ba46-e98f6ce2049b" providerId="AD" clId="Web-{EC03C401-B41A-A685-9741-B7107AA63882}" dt="2021-07-02T18:12:26.192" v="531" actId="20577"/>
        <pc:sldMkLst>
          <pc:docMk/>
          <pc:sldMk cId="4282274648" sldId="399"/>
        </pc:sldMkLst>
      </pc:sldChg>
      <pc:sldChg chg="modSp">
        <pc:chgData name="Harleen Kaur" userId="S::id65ns02@ubalt.edu::9f7fc1d6-ab67-473f-ba46-e98f6ce2049b" providerId="AD" clId="Web-{EC03C401-B41A-A685-9741-B7107AA63882}" dt="2021-07-02T18:13:06.177" v="547" actId="20577"/>
        <pc:sldMkLst>
          <pc:docMk/>
          <pc:sldMk cId="1035885451" sldId="400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1:18.395" v="82" actId="20577"/>
        <pc:sldMkLst>
          <pc:docMk/>
          <pc:sldMk cId="1151500973" sldId="421"/>
        </pc:sldMkLst>
      </pc:sldChg>
      <pc:sldChg chg="delSp modSp new">
        <pc:chgData name="Harleen Kaur" userId="S::id65ns02@ubalt.edu::9f7fc1d6-ab67-473f-ba46-e98f6ce2049b" providerId="AD" clId="Web-{EC03C401-B41A-A685-9741-B7107AA63882}" dt="2021-07-02T17:31:57.005" v="92"/>
        <pc:sldMkLst>
          <pc:docMk/>
          <pc:sldMk cId="1427802691" sldId="422"/>
        </pc:sldMkLst>
      </pc:sldChg>
      <pc:sldChg chg="new del">
        <pc:chgData name="Harleen Kaur" userId="S::id65ns02@ubalt.edu::9f7fc1d6-ab67-473f-ba46-e98f6ce2049b" providerId="AD" clId="Web-{EC03C401-B41A-A685-9741-B7107AA63882}" dt="2021-07-02T17:31:43.020" v="85"/>
        <pc:sldMkLst>
          <pc:docMk/>
          <pc:sldMk cId="3472818943" sldId="422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5:46.730" v="104" actId="14100"/>
        <pc:sldMkLst>
          <pc:docMk/>
          <pc:sldMk cId="2087098632" sldId="423"/>
        </pc:sldMkLst>
      </pc:sldChg>
      <pc:sldChg chg="addSp delSp modSp new">
        <pc:chgData name="Harleen Kaur" userId="S::id65ns02@ubalt.edu::9f7fc1d6-ab67-473f-ba46-e98f6ce2049b" providerId="AD" clId="Web-{EC03C401-B41A-A685-9741-B7107AA63882}" dt="2021-07-02T17:37:45.186" v="125" actId="14100"/>
        <pc:sldMkLst>
          <pc:docMk/>
          <pc:sldMk cId="3730165327" sldId="424"/>
        </pc:sldMkLst>
      </pc:sldChg>
      <pc:sldChg chg="addSp delSp modSp new">
        <pc:chgData name="Harleen Kaur" userId="S::id65ns02@ubalt.edu::9f7fc1d6-ab67-473f-ba46-e98f6ce2049b" providerId="AD" clId="Web-{EC03C401-B41A-A685-9741-B7107AA63882}" dt="2021-07-02T17:45:51.886" v="196" actId="1076"/>
        <pc:sldMkLst>
          <pc:docMk/>
          <pc:sldMk cId="3406999115" sldId="425"/>
        </pc:sldMkLst>
      </pc:sldChg>
      <pc:sldChg chg="addSp modSp new">
        <pc:chgData name="Harleen Kaur" userId="S::id65ns02@ubalt.edu::9f7fc1d6-ab67-473f-ba46-e98f6ce2049b" providerId="AD" clId="Web-{EC03C401-B41A-A685-9741-B7107AA63882}" dt="2021-07-02T17:51:05.894" v="244" actId="20577"/>
        <pc:sldMkLst>
          <pc:docMk/>
          <pc:sldMk cId="3066724419" sldId="426"/>
        </pc:sldMkLst>
      </pc:sldChg>
      <pc:sldChg chg="addSp modSp new">
        <pc:chgData name="Harleen Kaur" userId="S::id65ns02@ubalt.edu::9f7fc1d6-ab67-473f-ba46-e98f6ce2049b" providerId="AD" clId="Web-{EC03C401-B41A-A685-9741-B7107AA63882}" dt="2021-07-02T17:51:32.394" v="255"/>
        <pc:sldMkLst>
          <pc:docMk/>
          <pc:sldMk cId="587346624" sldId="427"/>
        </pc:sldMkLst>
      </pc:sldChg>
      <pc:sldChg chg="modSp new">
        <pc:chgData name="Harleen Kaur" userId="S::id65ns02@ubalt.edu::9f7fc1d6-ab67-473f-ba46-e98f6ce2049b" providerId="AD" clId="Web-{EC03C401-B41A-A685-9741-B7107AA63882}" dt="2021-07-02T17:56:32.761" v="333" actId="20577"/>
        <pc:sldMkLst>
          <pc:docMk/>
          <pc:sldMk cId="3670501619" sldId="428"/>
        </pc:sldMkLst>
      </pc:sldChg>
      <pc:sldChg chg="addSp modSp new">
        <pc:chgData name="Harleen Kaur" userId="S::id65ns02@ubalt.edu::9f7fc1d6-ab67-473f-ba46-e98f6ce2049b" providerId="AD" clId="Web-{EC03C401-B41A-A685-9741-B7107AA63882}" dt="2021-07-02T18:01:08.425" v="387" actId="1076"/>
        <pc:sldMkLst>
          <pc:docMk/>
          <pc:sldMk cId="1760768871" sldId="429"/>
        </pc:sldMkLst>
      </pc:sldChg>
    </pc:docChg>
  </pc:docChgLst>
  <pc:docChgLst>
    <pc:chgData name="Harleen Kaur" userId="S::id65ns02@ubalt.edu::9f7fc1d6-ab67-473f-ba46-e98f6ce2049b" providerId="AD" clId="Web-{8E73B074-AED8-C6E3-CBDD-BB1A931F49E6}"/>
    <pc:docChg chg="modSld">
      <pc:chgData name="Harleen Kaur" userId="S::id65ns02@ubalt.edu::9f7fc1d6-ab67-473f-ba46-e98f6ce2049b" providerId="AD" clId="Web-{8E73B074-AED8-C6E3-CBDD-BB1A931F49E6}" dt="2021-08-05T19:28:48.141" v="42" actId="20577"/>
      <pc:docMkLst>
        <pc:docMk/>
      </pc:docMkLst>
      <pc:sldChg chg="modSp">
        <pc:chgData name="Harleen Kaur" userId="S::id65ns02@ubalt.edu::9f7fc1d6-ab67-473f-ba46-e98f6ce2049b" providerId="AD" clId="Web-{8E73B074-AED8-C6E3-CBDD-BB1A931F49E6}" dt="2021-08-05T19:27:44.373" v="26" actId="20577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8E73B074-AED8-C6E3-CBDD-BB1A931F49E6}" dt="2021-08-05T19:28:07.983" v="28" actId="20577"/>
        <pc:sldMkLst>
          <pc:docMk/>
          <pc:sldMk cId="456765016" sldId="414"/>
        </pc:sldMkLst>
      </pc:sldChg>
      <pc:sldChg chg="modSp">
        <pc:chgData name="Harleen Kaur" userId="S::id65ns02@ubalt.edu::9f7fc1d6-ab67-473f-ba46-e98f6ce2049b" providerId="AD" clId="Web-{8E73B074-AED8-C6E3-CBDD-BB1A931F49E6}" dt="2021-08-05T19:28:22.781" v="35" actId="20577"/>
        <pc:sldMkLst>
          <pc:docMk/>
          <pc:sldMk cId="66371764" sldId="415"/>
        </pc:sldMkLst>
      </pc:sldChg>
      <pc:sldChg chg="modSp">
        <pc:chgData name="Harleen Kaur" userId="S::id65ns02@ubalt.edu::9f7fc1d6-ab67-473f-ba46-e98f6ce2049b" providerId="AD" clId="Web-{8E73B074-AED8-C6E3-CBDD-BB1A931F49E6}" dt="2021-08-05T19:28:48.141" v="42" actId="20577"/>
        <pc:sldMkLst>
          <pc:docMk/>
          <pc:sldMk cId="2087098632" sldId="423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E4DAFD19-7687-0E48-1B54-C1FFA31D070E}"/>
    <pc:docChg chg="modSld">
      <pc:chgData name="Harleen Kaur" userId="S::id65ns02@ubalt.edu::9f7fc1d6-ab67-473f-ba46-e98f6ce2049b" providerId="AD" clId="Web-{E4DAFD19-7687-0E48-1B54-C1FFA31D070E}" dt="2021-07-12T01:58:33.481" v="26" actId="14100"/>
      <pc:docMkLst>
        <pc:docMk/>
      </pc:docMkLst>
      <pc:sldChg chg="addSp modSp">
        <pc:chgData name="Harleen Kaur" userId="S::id65ns02@ubalt.edu::9f7fc1d6-ab67-473f-ba46-e98f6ce2049b" providerId="AD" clId="Web-{E4DAFD19-7687-0E48-1B54-C1FFA31D070E}" dt="2021-07-12T01:50:43.845" v="15" actId="20577"/>
        <pc:sldMkLst>
          <pc:docMk/>
          <pc:sldMk cId="701159285" sldId="366"/>
        </pc:sldMkLst>
      </pc:sldChg>
      <pc:sldChg chg="modSp">
        <pc:chgData name="Harleen Kaur" userId="S::id65ns02@ubalt.edu::9f7fc1d6-ab67-473f-ba46-e98f6ce2049b" providerId="AD" clId="Web-{E4DAFD19-7687-0E48-1B54-C1FFA31D070E}" dt="2021-07-12T01:56:39.041" v="17" actId="20577"/>
        <pc:sldMkLst>
          <pc:docMk/>
          <pc:sldMk cId="2521390374" sldId="397"/>
        </pc:sldMkLst>
      </pc:sldChg>
      <pc:sldChg chg="modSp">
        <pc:chgData name="Harleen Kaur" userId="S::id65ns02@ubalt.edu::9f7fc1d6-ab67-473f-ba46-e98f6ce2049b" providerId="AD" clId="Web-{E4DAFD19-7687-0E48-1B54-C1FFA31D070E}" dt="2021-07-12T01:58:33.481" v="26" actId="14100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E4DAFD19-7687-0E48-1B54-C1FFA31D070E}" dt="2021-07-12T01:57:01.370" v="20" actId="14100"/>
        <pc:sldMkLst>
          <pc:docMk/>
          <pc:sldMk cId="3406999115" sldId="425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27D33FF7-E8F2-E86E-129C-3EDA19566DC0}"/>
    <pc:docChg chg="modSld">
      <pc:chgData name="Harleen Kaur" userId="S::id65ns02@ubalt.edu::9f7fc1d6-ab67-473f-ba46-e98f6ce2049b" providerId="AD" clId="Web-{27D33FF7-E8F2-E86E-129C-3EDA19566DC0}" dt="2021-07-12T01:47:32.447" v="46"/>
      <pc:docMkLst>
        <pc:docMk/>
      </pc:docMkLst>
      <pc:sldChg chg="addSp modSp">
        <pc:chgData name="Harleen Kaur" userId="S::id65ns02@ubalt.edu::9f7fc1d6-ab67-473f-ba46-e98f6ce2049b" providerId="AD" clId="Web-{27D33FF7-E8F2-E86E-129C-3EDA19566DC0}" dt="2021-07-12T01:47:32.447" v="46"/>
        <pc:sldMkLst>
          <pc:docMk/>
          <pc:sldMk cId="701159285" sldId="366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91C60279-8120-80BA-E78D-5445DCD5EEF5}"/>
    <pc:docChg chg="addSld delSld modSld">
      <pc:chgData name="Harleen Kaur" userId="S::id65ns02@ubalt.edu::9f7fc1d6-ab67-473f-ba46-e98f6ce2049b" providerId="AD" clId="Web-{91C60279-8120-80BA-E78D-5445DCD5EEF5}" dt="2021-06-20T04:24:58.311" v="1254" actId="14100"/>
      <pc:docMkLst>
        <pc:docMk/>
      </pc:docMkLst>
      <pc:sldChg chg="modSp del">
        <pc:chgData name="Harleen Kaur" userId="S::id65ns02@ubalt.edu::9f7fc1d6-ab67-473f-ba46-e98f6ce2049b" providerId="AD" clId="Web-{91C60279-8120-80BA-E78D-5445DCD5EEF5}" dt="2021-06-19T22:00:08.294" v="20"/>
        <pc:sldMkLst>
          <pc:docMk/>
          <pc:sldMk cId="1781775744" sldId="359"/>
        </pc:sldMkLst>
      </pc:sldChg>
      <pc:sldChg chg="modSp new">
        <pc:chgData name="Harleen Kaur" userId="S::id65ns02@ubalt.edu::9f7fc1d6-ab67-473f-ba46-e98f6ce2049b" providerId="AD" clId="Web-{91C60279-8120-80BA-E78D-5445DCD5EEF5}" dt="2021-06-19T22:01:00.608" v="41" actId="20577"/>
        <pc:sldMkLst>
          <pc:docMk/>
          <pc:sldMk cId="701159285" sldId="366"/>
        </pc:sldMkLst>
      </pc:sldChg>
      <pc:sldChg chg="addSp delSp modSp new mod setBg modNotes">
        <pc:chgData name="Harleen Kaur" userId="S::id65ns02@ubalt.edu::9f7fc1d6-ab67-473f-ba46-e98f6ce2049b" providerId="AD" clId="Web-{91C60279-8120-80BA-E78D-5445DCD5EEF5}" dt="2021-06-20T03:29:49.519" v="463"/>
        <pc:sldMkLst>
          <pc:docMk/>
          <pc:sldMk cId="1420588628" sldId="367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35:07.535" v="469" actId="20577"/>
        <pc:sldMkLst>
          <pc:docMk/>
          <pc:sldMk cId="1883557736" sldId="368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3:38:59.513" v="530"/>
        <pc:sldMkLst>
          <pc:docMk/>
          <pc:sldMk cId="2249049539" sldId="369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15:15.393" v="400" actId="1076"/>
        <pc:sldMkLst>
          <pc:docMk/>
          <pc:sldMk cId="1936378801" sldId="370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18:42.381" v="421" actId="14100"/>
        <pc:sldMkLst>
          <pc:docMk/>
          <pc:sldMk cId="1486128054" sldId="371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23:38.106" v="456" actId="14100"/>
        <pc:sldMkLst>
          <pc:docMk/>
          <pc:sldMk cId="2178730260" sldId="372"/>
        </pc:sldMkLst>
      </pc:sldChg>
      <pc:sldChg chg="modSp new">
        <pc:chgData name="Harleen Kaur" userId="S::id65ns02@ubalt.edu::9f7fc1d6-ab67-473f-ba46-e98f6ce2049b" providerId="AD" clId="Web-{91C60279-8120-80BA-E78D-5445DCD5EEF5}" dt="2021-06-20T04:15:46.052" v="1157" actId="20577"/>
        <pc:sldMkLst>
          <pc:docMk/>
          <pc:sldMk cId="3461768251" sldId="373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43:40.708" v="619"/>
        <pc:sldMkLst>
          <pc:docMk/>
          <pc:sldMk cId="4230358847" sldId="374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46:23.334" v="667" actId="14100"/>
        <pc:sldMkLst>
          <pc:docMk/>
          <pc:sldMk cId="1666623918" sldId="375"/>
        </pc:sldMkLst>
      </pc:sldChg>
      <pc:sldChg chg="modSp new">
        <pc:chgData name="Harleen Kaur" userId="S::id65ns02@ubalt.edu::9f7fc1d6-ab67-473f-ba46-e98f6ce2049b" providerId="AD" clId="Web-{91C60279-8120-80BA-E78D-5445DCD5EEF5}" dt="2021-06-20T03:47:07.366" v="685" actId="20577"/>
        <pc:sldMkLst>
          <pc:docMk/>
          <pc:sldMk cId="3094692292" sldId="376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55:01.615" v="692"/>
        <pc:sldMkLst>
          <pc:docMk/>
          <pc:sldMk cId="1729260382" sldId="377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58:50.123" v="732"/>
        <pc:sldMkLst>
          <pc:docMk/>
          <pc:sldMk cId="987234533" sldId="378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08:57.973" v="988" actId="20577"/>
        <pc:sldMkLst>
          <pc:docMk/>
          <pc:sldMk cId="973363857" sldId="379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11:13.398" v="1012" actId="14100"/>
        <pc:sldMkLst>
          <pc:docMk/>
          <pc:sldMk cId="679887406" sldId="380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4:12:10.353" v="1019" actId="1076"/>
        <pc:sldMkLst>
          <pc:docMk/>
          <pc:sldMk cId="887055268" sldId="381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20:39.786" v="1192" actId="20577"/>
        <pc:sldMkLst>
          <pc:docMk/>
          <pc:sldMk cId="3051962303" sldId="382"/>
        </pc:sldMkLst>
      </pc:sldChg>
      <pc:sldChg chg="modSp new">
        <pc:chgData name="Harleen Kaur" userId="S::id65ns02@ubalt.edu::9f7fc1d6-ab67-473f-ba46-e98f6ce2049b" providerId="AD" clId="Web-{91C60279-8120-80BA-E78D-5445DCD5EEF5}" dt="2021-06-20T04:22:34.947" v="1235" actId="20577"/>
        <pc:sldMkLst>
          <pc:docMk/>
          <pc:sldMk cId="2778954444" sldId="383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4:24:58.311" v="1254" actId="14100"/>
        <pc:sldMkLst>
          <pc:docMk/>
          <pc:sldMk cId="4290566257" sldId="384"/>
        </pc:sldMkLst>
      </pc:sldChg>
      <pc:sldChg chg="new">
        <pc:chgData name="Harleen Kaur" userId="S::id65ns02@ubalt.edu::9f7fc1d6-ab67-473f-ba46-e98f6ce2049b" providerId="AD" clId="Web-{91C60279-8120-80BA-E78D-5445DCD5EEF5}" dt="2021-06-20T04:20:55.568" v="1195"/>
        <pc:sldMkLst>
          <pc:docMk/>
          <pc:sldMk cId="2193591673" sldId="385"/>
        </pc:sldMkLst>
      </pc:sldChg>
      <pc:sldChg chg="new">
        <pc:chgData name="Harleen Kaur" userId="S::id65ns02@ubalt.edu::9f7fc1d6-ab67-473f-ba46-e98f6ce2049b" providerId="AD" clId="Web-{91C60279-8120-80BA-E78D-5445DCD5EEF5}" dt="2021-06-20T04:20:56.568" v="1196"/>
        <pc:sldMkLst>
          <pc:docMk/>
          <pc:sldMk cId="269575062" sldId="386"/>
        </pc:sldMkLst>
      </pc:sldChg>
      <pc:sldChg chg="new">
        <pc:chgData name="Harleen Kaur" userId="S::id65ns02@ubalt.edu::9f7fc1d6-ab67-473f-ba46-e98f6ce2049b" providerId="AD" clId="Web-{91C60279-8120-80BA-E78D-5445DCD5EEF5}" dt="2021-06-20T04:20:58.615" v="1197"/>
        <pc:sldMkLst>
          <pc:docMk/>
          <pc:sldMk cId="3323627169" sldId="3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grep -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'email'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/d2c5d8db-28cf-4fa4-81bc-59e5be82eda0.KikPreferences.xml'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43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Grep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grep –r </a:t>
            </a:r>
            <a:r>
              <a:rPr lang="en-US" dirty="0" err="1">
                <a:cs typeface="Calibri"/>
              </a:rPr>
              <a:t>logintime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'@1580322563'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68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7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06ceeadd-995d-4e3c-be2b-2a0b26dec374.jpg</a:t>
            </a:r>
          </a:p>
          <a:p>
            <a:r>
              <a:rPr lang="en-US" dirty="0"/>
              <a:t>cebcca1c-94a2-4d42-863b-3fd80f3fd233.jpg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7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/data/data/</a:t>
            </a:r>
            <a:r>
              <a:rPr lang="en-GB" dirty="0" err="1"/>
              <a:t>kik.android</a:t>
            </a:r>
            <a:r>
              <a:rPr lang="en-GB" dirty="0"/>
              <a:t>/files/staging/large/-I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0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https://platform.kik.com/content/files/06ceeadd-995d-4e3c-be2b-2a0b26dec374?k=861ab881f7ea206f63d02586236b22b801af502b</a:t>
            </a:r>
          </a:p>
          <a:p>
            <a:r>
              <a:rPr lang="en-US" dirty="0"/>
              <a:t>https://platform.kik.com/content/files/cebcca1c-94a2-4d42-863b-3fd80f3fd233?t=RIC6OLjUJm9nr_9pRoRark_QO4Y1cR13CKjm8JRrP3ko0_0yywYhlAdzGYc4MEr6Ag183Hi_9JD69c1_lsCfzfNE51l0n-1O1c4g1n_sW2FSLVxodUGQ_jMSzc8vXjec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tree  -L 1 'Pixel 3/data/data/kik.android/’</a:t>
            </a:r>
          </a:p>
          <a:p>
            <a:r>
              <a:rPr lang="en-US" dirty="0"/>
              <a:t>tree  -L 1 'Pixel 3/data/data/</a:t>
            </a:r>
            <a:r>
              <a:rPr lang="en-US" dirty="0" err="1"/>
              <a:t>kik.android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7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 (directory)</a:t>
            </a:r>
          </a:p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9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cat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/com.google.android.gms.measurement.prefs.xml'</a:t>
            </a: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'@1580317722'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1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└─$ cat branch_referral_shared_pref.xml </a:t>
            </a:r>
          </a:p>
          <a:p>
            <a:r>
              <a:rPr lang="en-US" dirty="0">
                <a:cs typeface="Calibri"/>
              </a:rPr>
              <a:t>&lt;?xml version='1.0' encoding='utf-8' standalone='yes' ?&gt;</a:t>
            </a:r>
          </a:p>
          <a:p>
            <a:r>
              <a:rPr lang="en-US" dirty="0">
                <a:cs typeface="Calibri"/>
              </a:rPr>
              <a:t>&lt;map&gt;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bnc_push_identifier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bnc_branch_analytical_data</a:t>
            </a:r>
            <a:r>
              <a:rPr lang="en-US" dirty="0">
                <a:cs typeface="Calibri"/>
              </a:rPr>
              <a:t>"&gt;&lt;/string&gt;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bnc_google_play_install_referrer_extras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</a:t>
            </a:r>
            <a:r>
              <a:rPr lang="en-US" dirty="0" err="1">
                <a:cs typeface="Calibri"/>
              </a:rPr>
              <a:t>boolean</a:t>
            </a:r>
            <a:r>
              <a:rPr lang="en-US" dirty="0">
                <a:cs typeface="Calibri"/>
              </a:rPr>
              <a:t> name="</a:t>
            </a:r>
            <a:r>
              <a:rPr lang="en-US" dirty="0" err="1">
                <a:cs typeface="Calibri"/>
              </a:rPr>
              <a:t>bnc_is_full_app_conversion</a:t>
            </a:r>
            <a:r>
              <a:rPr lang="en-US" dirty="0">
                <a:cs typeface="Calibri"/>
              </a:rPr>
              <a:t>" value="false"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bnc_device_fingerprint_id</a:t>
            </a:r>
            <a:r>
              <a:rPr lang="en-US" dirty="0">
                <a:cs typeface="Calibri"/>
              </a:rPr>
              <a:t>"&gt;751134039444391423&lt;/string&gt;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bnc_link_click_id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bnc_external_intent_extra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bnc_last_known_update_time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bnc_branch_strong_match_time</a:t>
            </a:r>
            <a:r>
              <a:rPr lang="en-US" dirty="0">
                <a:cs typeface="Calibri"/>
              </a:rPr>
              <a:t>" value="1580322535593"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bnc_user_url</a:t>
            </a:r>
            <a:r>
              <a:rPr lang="en-US" dirty="0">
                <a:cs typeface="Calibri"/>
              </a:rPr>
              <a:t>"&gt;https://kik.co/a/key_live_fpxk8WuTwagFbmshrrtx3lijCvnqVRgC?%24identity_id=751134039482145721&lt;/string&gt;</a:t>
            </a:r>
          </a:p>
          <a:p>
            <a:r>
              <a:rPr lang="en-US" dirty="0">
                <a:cs typeface="Calibri"/>
              </a:rPr>
              <a:t>    &lt;</a:t>
            </a:r>
            <a:r>
              <a:rPr lang="en-US" dirty="0" err="1">
                <a:cs typeface="Calibri"/>
              </a:rPr>
              <a:t>boolean</a:t>
            </a:r>
            <a:r>
              <a:rPr lang="en-US" dirty="0">
                <a:cs typeface="Calibri"/>
              </a:rPr>
              <a:t> name="</a:t>
            </a:r>
            <a:r>
              <a:rPr lang="en-US" dirty="0" err="1">
                <a:cs typeface="Calibri"/>
              </a:rPr>
              <a:t>bnc_triggered_by_fb_app_link</a:t>
            </a:r>
            <a:r>
              <a:rPr lang="en-US" dirty="0">
                <a:cs typeface="Calibri"/>
              </a:rPr>
              <a:t>" value="false"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bnc_session_params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&lt;int name="</a:t>
            </a:r>
            <a:r>
              <a:rPr lang="en-US" dirty="0" err="1">
                <a:cs typeface="Calibri"/>
              </a:rPr>
              <a:t>bnc_is_referrable</a:t>
            </a:r>
            <a:r>
              <a:rPr lang="en-US" dirty="0">
                <a:cs typeface="Calibri"/>
              </a:rPr>
              <a:t>" value="1" /&gt;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bnc_original_install_time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bnc_branch_key</a:t>
            </a:r>
            <a:r>
              <a:rPr lang="en-US" dirty="0">
                <a:cs typeface="Calibri"/>
              </a:rPr>
              <a:t>"&gt;key_live_fpxk8WuTwagFbmshrrtx3lijCvnqVRgC&lt;/string&gt;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bnc_session_id</a:t>
            </a:r>
            <a:r>
              <a:rPr lang="en-US" dirty="0">
                <a:cs typeface="Calibri"/>
              </a:rPr>
              <a:t>"&gt;755111266351332525&lt;/string&gt;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bnc_link_click_identifier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skip_url_format_key</a:t>
            </a:r>
            <a:r>
              <a:rPr lang="en-US" dirty="0">
                <a:cs typeface="Calibri"/>
              </a:rPr>
              <a:t>"&gt;{&amp;</a:t>
            </a:r>
            <a:r>
              <a:rPr lang="en-US" dirty="0" err="1">
                <a:cs typeface="Calibri"/>
              </a:rPr>
              <a:t>quot;version&amp;quot</a:t>
            </a:r>
            <a:r>
              <a:rPr lang="en-US" dirty="0">
                <a:cs typeface="Calibri"/>
              </a:rPr>
              <a:t>;:1,&amp;quot;uri_skip_list&amp;quot;:[&amp;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;^fb\\d+:&amp;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;^li\\d+:&amp;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</a:t>
            </a:r>
            <a:r>
              <a:rPr lang="en-US" dirty="0" err="1">
                <a:cs typeface="Calibri"/>
              </a:rPr>
              <a:t>pdk</a:t>
            </a:r>
            <a:r>
              <a:rPr lang="en-US" dirty="0">
                <a:cs typeface="Calibri"/>
              </a:rPr>
              <a:t>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</a:t>
            </a:r>
            <a:r>
              <a:rPr lang="en-US" dirty="0" err="1">
                <a:cs typeface="Calibri"/>
              </a:rPr>
              <a:t>twitterkit</a:t>
            </a:r>
            <a:r>
              <a:rPr lang="en-US" dirty="0">
                <a:cs typeface="Calibri"/>
              </a:rPr>
              <a:t>-.*:&amp;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;^com\\.</a:t>
            </a:r>
            <a:r>
              <a:rPr lang="en-US" dirty="0" err="1">
                <a:cs typeface="Calibri"/>
              </a:rPr>
              <a:t>googleusercontent</a:t>
            </a:r>
            <a:r>
              <a:rPr lang="en-US" dirty="0">
                <a:cs typeface="Calibri"/>
              </a:rPr>
              <a:t>\\.apps\\.\\d+-.*:\\\/</a:t>
            </a:r>
            <a:r>
              <a:rPr lang="en-US" dirty="0" err="1">
                <a:cs typeface="Calibri"/>
              </a:rPr>
              <a:t>oauth&amp;quot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;^(?i).+:.*[?].*\\b(</a:t>
            </a:r>
            <a:r>
              <a:rPr lang="en-US" dirty="0" err="1">
                <a:cs typeface="Calibri"/>
              </a:rPr>
              <a:t>password|o?auth|o?auth</a:t>
            </a:r>
            <a:r>
              <a:rPr lang="en-US" dirty="0">
                <a:cs typeface="Calibri"/>
              </a:rPr>
              <a:t>.?</a:t>
            </a:r>
            <a:r>
              <a:rPr lang="en-US" dirty="0" err="1">
                <a:cs typeface="Calibri"/>
              </a:rPr>
              <a:t>token|access|access</a:t>
            </a:r>
            <a:r>
              <a:rPr lang="en-US" dirty="0">
                <a:cs typeface="Calibri"/>
              </a:rPr>
              <a:t>.?token)\\</a:t>
            </a:r>
            <a:r>
              <a:rPr lang="en-US" dirty="0" err="1">
                <a:cs typeface="Calibri"/>
              </a:rPr>
              <a:t>b&amp;quot</a:t>
            </a:r>
            <a:r>
              <a:rPr lang="en-US" dirty="0">
                <a:cs typeface="Calibri"/>
              </a:rPr>
              <a:t>;]}&lt;/string&gt;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bnc_identity_id</a:t>
            </a:r>
            <a:r>
              <a:rPr lang="en-US" dirty="0">
                <a:cs typeface="Calibri"/>
              </a:rPr>
              <a:t>"&gt;751134039482145721&lt;/string&gt;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bnc_app_link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bnc_app_version</a:t>
            </a:r>
            <a:r>
              <a:rPr lang="en-US" dirty="0">
                <a:cs typeface="Calibri"/>
              </a:rPr>
              <a:t>"&gt;15.19.0.22104&lt;/string&gt;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bnc_google_search_install_identifier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bnc_previous_update_time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bnc_external_intent_uri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bnc_install_referrer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&lt;/map&gt;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9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D61B-E939-7D88-4C79-24FE31D6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4A6C1-B9AD-0D98-F9AA-A8B1FC9B0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C52C6-5A45-DB7C-09E1-200D376B8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/'</a:t>
            </a:r>
          </a:p>
          <a:p>
            <a:r>
              <a:rPr lang="en-US" dirty="0">
                <a:cs typeface="Calibri"/>
              </a:rPr>
              <a:t>Grep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grep –r 'version'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9A5E6-07C1-FA4E-D84D-981B51DBC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7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/’</a:t>
            </a:r>
          </a:p>
          <a:p>
            <a:r>
              <a:rPr lang="en-US" dirty="0">
                <a:cs typeface="Calibri"/>
              </a:rPr>
              <a:t>grep –r username</a:t>
            </a:r>
          </a:p>
          <a:p>
            <a:r>
              <a:rPr lang="en-US" dirty="0">
                <a:cs typeface="Calibri"/>
              </a:rPr>
              <a:t>d2c5d8db-28cf-4fa4-81bc-59e5be82eda0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Investigating the 3</a:t>
            </a:r>
            <a:r>
              <a:rPr lang="en-GB" baseline="30000" dirty="0"/>
              <a:t>rd</a:t>
            </a:r>
            <a:r>
              <a:rPr lang="en-GB" dirty="0"/>
              <a:t> Party Android Apps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Kik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EA53D25-4F26-4E3C-AC5D-8AE0FA47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94" y="1605021"/>
            <a:ext cx="6951756" cy="493940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36D7B5E-EC0F-4011-8ABB-81652DAE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5" y="2219325"/>
            <a:ext cx="4378537" cy="22476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4FA78-B203-43F5-923C-E4B538C6C198}"/>
              </a:ext>
            </a:extLst>
          </p:cNvPr>
          <p:cNvSpPr/>
          <p:nvPr/>
        </p:nvSpPr>
        <p:spPr>
          <a:xfrm>
            <a:off x="668441" y="3846994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7D00F5-7FC6-4195-8E1E-A05AB4A9D65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625267" y="1860132"/>
            <a:ext cx="3689683" cy="209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AD3F4D-05E3-1B25-D738-6A3FD003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shared_prefs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of </a:t>
            </a:r>
            <a:r>
              <a:rPr lang="en-US" dirty="0" err="1"/>
              <a:t>kik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0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053C-93CB-4A52-8514-DC046115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444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Scenario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E90B-4410-464A-9F6D-B5EEF0E19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17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 suspect </a:t>
            </a:r>
            <a:r>
              <a:rPr lang="en-US" dirty="0">
                <a:cs typeface="Calibri"/>
              </a:rPr>
              <a:t>installed </a:t>
            </a:r>
            <a:r>
              <a:rPr lang="en-US" dirty="0">
                <a:ea typeface="+mn-lt"/>
                <a:cs typeface="+mn-lt"/>
              </a:rPr>
              <a:t>Kik app</a:t>
            </a:r>
          </a:p>
          <a:p>
            <a:r>
              <a:rPr lang="en-US" dirty="0">
                <a:cs typeface="Calibri"/>
              </a:rPr>
              <a:t>Questions</a:t>
            </a:r>
          </a:p>
          <a:p>
            <a:pPr lvl="1"/>
            <a:r>
              <a:rPr lang="en-US" dirty="0">
                <a:cs typeface="Calibri"/>
              </a:rPr>
              <a:t>When was the app installed?</a:t>
            </a:r>
          </a:p>
          <a:p>
            <a:pPr lvl="1"/>
            <a:r>
              <a:rPr lang="en-US" dirty="0">
                <a:cs typeface="Calibri"/>
              </a:rPr>
              <a:t>What is the version of the app?</a:t>
            </a:r>
          </a:p>
          <a:p>
            <a:pPr lvl="1"/>
            <a:r>
              <a:rPr lang="en-US" dirty="0">
                <a:cs typeface="Calibri"/>
              </a:rPr>
              <a:t>What is the Kik username ?</a:t>
            </a:r>
          </a:p>
          <a:p>
            <a:pPr lvl="1"/>
            <a:r>
              <a:rPr lang="en-GB" dirty="0">
                <a:cs typeface="Calibri"/>
              </a:rPr>
              <a:t>What email is associated with Kik account?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When did the suspect last login into the app?</a:t>
            </a:r>
          </a:p>
          <a:p>
            <a:pPr lvl="1"/>
            <a:r>
              <a:rPr lang="en-US" dirty="0">
                <a:cs typeface="Calibri"/>
              </a:rPr>
              <a:t>What are saved conversations?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647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459ECA-32AA-ACEE-CBC9-C2AF6FD6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65" y="1491216"/>
            <a:ext cx="9060965" cy="4663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6F3EB-C8F6-49A2-A00F-8625FE3E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When was the app installed?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CFA0E3-3383-46C7-80B2-F0C4A2422E73}"/>
              </a:ext>
            </a:extLst>
          </p:cNvPr>
          <p:cNvCxnSpPr>
            <a:cxnSpLocks/>
          </p:cNvCxnSpPr>
          <p:nvPr/>
        </p:nvCxnSpPr>
        <p:spPr>
          <a:xfrm>
            <a:off x="6637565" y="3606290"/>
            <a:ext cx="677557" cy="10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BAA2B4-A9BD-EC28-65CC-AEB2177CF01A}"/>
              </a:ext>
            </a:extLst>
          </p:cNvPr>
          <p:cNvSpPr txBox="1"/>
          <p:nvPr/>
        </p:nvSpPr>
        <p:spPr>
          <a:xfrm>
            <a:off x="10113579" y="2672255"/>
            <a:ext cx="19628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is here,  but what is this?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42A5F7-7478-13A6-A0A8-80B7E5DF18D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837683" y="2995421"/>
            <a:ext cx="275896" cy="51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7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6607-27E9-53F6-3A55-6EE24B70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sz="3600" dirty="0" err="1">
                <a:solidFill>
                  <a:srgbClr val="7030A0"/>
                </a:solidFill>
              </a:rPr>
              <a:t>com.google.android.gms.measurement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3CAF7-2962-BAD7-786A-36909E27A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module is part of the Google Play Services library, specifically tied to Firebase Analytics (formerly Google Analytics for Mobile). </a:t>
            </a:r>
          </a:p>
          <a:p>
            <a:pPr lvl="1"/>
            <a:r>
              <a:rPr lang="en-GB" dirty="0"/>
              <a:t>It handles data collection and reporting for app usage, events, and user </a:t>
            </a:r>
            <a:r>
              <a:rPr lang="en-GB" dirty="0" err="1"/>
              <a:t>behavior</a:t>
            </a:r>
            <a:r>
              <a:rPr lang="en-GB" dirty="0"/>
              <a:t>.</a:t>
            </a:r>
          </a:p>
          <a:p>
            <a:r>
              <a:rPr lang="en-GB" b="1" dirty="0"/>
              <a:t>Purpose</a:t>
            </a:r>
            <a:r>
              <a:rPr lang="en-GB" dirty="0"/>
              <a:t>: It allows apps like Kik to track user interactions (e.g., app opens, button clicks, session duration) and send this data to Firebase Analytics for analysis. </a:t>
            </a:r>
          </a:p>
          <a:p>
            <a:pPr lvl="1"/>
            <a:r>
              <a:rPr lang="en-GB" dirty="0"/>
              <a:t>It’s commonly used for understanding user engagement, debugging, and improving app features.</a:t>
            </a:r>
          </a:p>
          <a:p>
            <a:r>
              <a:rPr lang="en-GB" b="1" dirty="0"/>
              <a:t>Service</a:t>
            </a:r>
            <a:r>
              <a:rPr lang="en-GB" dirty="0"/>
              <a:t>: The </a:t>
            </a:r>
            <a:r>
              <a:rPr lang="en-GB" dirty="0" err="1">
                <a:solidFill>
                  <a:srgbClr val="7030A0"/>
                </a:solidFill>
              </a:rPr>
              <a:t>AppMeasurementService</a:t>
            </a:r>
            <a:r>
              <a:rPr lang="en-GB" dirty="0"/>
              <a:t> (a service within this package) is responsible for processing and uploading analytics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2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1F24-0BF3-05CB-BA0F-9ED5D730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sz="3200" dirty="0">
                <a:solidFill>
                  <a:srgbClr val="7030A0"/>
                </a:solidFill>
              </a:rPr>
              <a:t>com.google.android.gms.measurement.prefs.xml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A293-2C64-9CED-EF72-D130A03B9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measurement module creates the file. </a:t>
            </a:r>
          </a:p>
          <a:p>
            <a:pPr lvl="1"/>
            <a:r>
              <a:rPr lang="en-GB" dirty="0" err="1">
                <a:solidFill>
                  <a:srgbClr val="7030A0"/>
                </a:solidFill>
              </a:rPr>
              <a:t>com.google.android.gms.measurement</a:t>
            </a:r>
            <a:endParaRPr lang="en-GB" dirty="0">
              <a:solidFill>
                <a:srgbClr val="7030A0"/>
              </a:solidFill>
            </a:endParaRPr>
          </a:p>
          <a:p>
            <a:pPr lvl="1"/>
            <a:r>
              <a:rPr lang="en-GB" dirty="0"/>
              <a:t>stores small amounts of primitive data (e.g., strings, integers, </a:t>
            </a:r>
            <a:r>
              <a:rPr lang="en-GB" dirty="0" err="1"/>
              <a:t>booleans</a:t>
            </a:r>
            <a:r>
              <a:rPr lang="en-GB" dirty="0"/>
              <a:t>) as key-value pairs in an XML format.</a:t>
            </a:r>
          </a:p>
          <a:p>
            <a:r>
              <a:rPr lang="en-GB" b="1" dirty="0"/>
              <a:t>Purpose of the File: </a:t>
            </a:r>
            <a:r>
              <a:rPr lang="en-GB" dirty="0"/>
              <a:t>It stores configuration settings, state information, or temporary data needed by the measurement module to function within the Kik app. </a:t>
            </a:r>
          </a:p>
          <a:p>
            <a:pPr lvl="1"/>
            <a:r>
              <a:rPr lang="en-GB" dirty="0"/>
              <a:t>timestamps (installation, first open, last activity), identifiers (app ID, instance ID), and usage flags. </a:t>
            </a:r>
          </a:p>
          <a:p>
            <a:r>
              <a:rPr lang="en-GB" b="1" dirty="0"/>
              <a:t>Limitation</a:t>
            </a:r>
            <a:r>
              <a:rPr lang="en-GB" dirty="0"/>
              <a:t>: focuses on metadata rather than user-generated content, limiting its overall significance in a forensic investigation.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9EEE5C-D286-49DA-A168-55F3D2C6F6BE}"/>
              </a:ext>
            </a:extLst>
          </p:cNvPr>
          <p:cNvSpPr txBox="1"/>
          <p:nvPr/>
        </p:nvSpPr>
        <p:spPr>
          <a:xfrm>
            <a:off x="8473637" y="12622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DF96B28-65A9-4204-8C36-77B6A18C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2" y="1186481"/>
            <a:ext cx="3454400" cy="11103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419782-6777-4C25-9AD3-6F9E7384C3C5}"/>
              </a:ext>
            </a:extLst>
          </p:cNvPr>
          <p:cNvSpPr/>
          <p:nvPr/>
        </p:nvSpPr>
        <p:spPr>
          <a:xfrm>
            <a:off x="8468874" y="1631320"/>
            <a:ext cx="2690812" cy="273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46BF3-285D-43FF-BE9C-C3D6C5CF1C06}"/>
              </a:ext>
            </a:extLst>
          </p:cNvPr>
          <p:cNvSpPr txBox="1"/>
          <p:nvPr/>
        </p:nvSpPr>
        <p:spPr>
          <a:xfrm>
            <a:off x="431361" y="407456"/>
            <a:ext cx="411389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for installation timestamp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C6314-9CFD-5D14-5089-781FB742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" y="856926"/>
            <a:ext cx="7643522" cy="445046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99FC5B-E59C-DC96-06FE-DD8CA78D6BC3}"/>
              </a:ext>
            </a:extLst>
          </p:cNvPr>
          <p:cNvCxnSpPr>
            <a:endCxn id="7" idx="1"/>
          </p:cNvCxnSpPr>
          <p:nvPr/>
        </p:nvCxnSpPr>
        <p:spPr>
          <a:xfrm flipV="1">
            <a:off x="6329855" y="1741653"/>
            <a:ext cx="1708807" cy="197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E39BE1-EA4F-2D8D-1D33-74D7D744FE0B}"/>
              </a:ext>
            </a:extLst>
          </p:cNvPr>
          <p:cNvSpPr txBox="1"/>
          <p:nvPr/>
        </p:nvSpPr>
        <p:spPr>
          <a:xfrm>
            <a:off x="8201270" y="3082159"/>
            <a:ext cx="32260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offering a timeline of app usage (e.g., installed on January 29, 2020, last active on February 9, 2020) and </a:t>
            </a:r>
            <a:r>
              <a:rPr lang="en-GB" dirty="0" err="1"/>
              <a:t>behavioral</a:t>
            </a:r>
            <a:r>
              <a:rPr lang="en-GB" dirty="0"/>
              <a:t> insights (e.g., minimal usage, analytics enabled). 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8B71B2-F233-02A9-CCB5-EE7CEEB04FDC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7981511" y="3082159"/>
            <a:ext cx="219759" cy="74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78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2424-A279-4756-BAF2-33BD28FA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11400" cy="20834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 is </a:t>
            </a:r>
            <a:r>
              <a:rPr lang="en-US" dirty="0" err="1">
                <a:cs typeface="Calibri Light"/>
              </a:rPr>
              <a:t>kik</a:t>
            </a:r>
            <a:r>
              <a:rPr lang="en-US" dirty="0">
                <a:cs typeface="Calibri Light"/>
              </a:rPr>
              <a:t> version?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338FCF-0177-3488-C44A-1EB0FECD7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75" y="0"/>
            <a:ext cx="835018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3213E2-5E88-3DB1-F243-2E3A8E25D38E}"/>
              </a:ext>
            </a:extLst>
          </p:cNvPr>
          <p:cNvSpPr txBox="1"/>
          <p:nvPr/>
        </p:nvSpPr>
        <p:spPr>
          <a:xfrm>
            <a:off x="1478455" y="5467271"/>
            <a:ext cx="1671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bnc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148612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6152D-E93D-E725-389E-54CE07FA4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7B78FC-ECED-CA85-CCC0-3ECC98F7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6370"/>
            <a:ext cx="9693166" cy="1519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F4837E-B75B-9C40-A372-256FD086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the version?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34C88-B1BE-542E-EB71-E7407ADFCEED}"/>
              </a:ext>
            </a:extLst>
          </p:cNvPr>
          <p:cNvSpPr txBox="1"/>
          <p:nvPr/>
        </p:nvSpPr>
        <p:spPr>
          <a:xfrm>
            <a:off x="4903994" y="377330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99755-A013-61C3-6D79-AB3EC8BA5919}"/>
              </a:ext>
            </a:extLst>
          </p:cNvPr>
          <p:cNvSpPr txBox="1"/>
          <p:nvPr/>
        </p:nvSpPr>
        <p:spPr>
          <a:xfrm>
            <a:off x="3121572" y="4576359"/>
            <a:ext cx="629398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crash report contains the version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this is not the only way to find the version number.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9F155F-29C4-A1D6-BB00-08769E1AF48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577094" y="3492062"/>
            <a:ext cx="691472" cy="1084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034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BDA4-98CE-48C7-9DFE-4AEEB56F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What is the Kik username 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70C7D-5E62-41D0-98F2-4AA83DEC412B}"/>
              </a:ext>
            </a:extLst>
          </p:cNvPr>
          <p:cNvSpPr txBox="1"/>
          <p:nvPr/>
        </p:nvSpPr>
        <p:spPr>
          <a:xfrm>
            <a:off x="838200" y="1689853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Open </a:t>
            </a:r>
            <a:r>
              <a:rPr lang="en-GB" dirty="0" err="1"/>
              <a:t>kikCoreDatabase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915BD-1152-4F91-9248-30989D9A4329}"/>
              </a:ext>
            </a:extLst>
          </p:cNvPr>
          <p:cNvSpPr txBox="1"/>
          <p:nvPr/>
        </p:nvSpPr>
        <p:spPr>
          <a:xfrm>
            <a:off x="838200" y="4707686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Exam </a:t>
            </a:r>
            <a:r>
              <a:rPr lang="en-GB" dirty="0" err="1"/>
              <a:t>CoreTable</a:t>
            </a:r>
            <a:endParaRPr lang="en-GB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CBEE1-ACC3-427B-90FA-8695F9C0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707686"/>
            <a:ext cx="6040266" cy="13886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0B0D8A-53D9-424B-A0E3-606DB993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689853"/>
            <a:ext cx="7639030" cy="28169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A83025-9E4E-4614-8C8F-198A3DE4F70F}"/>
              </a:ext>
            </a:extLst>
          </p:cNvPr>
          <p:cNvCxnSpPr/>
          <p:nvPr/>
        </p:nvCxnSpPr>
        <p:spPr>
          <a:xfrm flipV="1">
            <a:off x="2374232" y="5855368"/>
            <a:ext cx="954505" cy="312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3C84A5-FCC0-4921-91F1-4F8C371E4DE0}"/>
              </a:ext>
            </a:extLst>
          </p:cNvPr>
          <p:cNvSpPr/>
          <p:nvPr/>
        </p:nvSpPr>
        <p:spPr>
          <a:xfrm>
            <a:off x="3411974" y="5710989"/>
            <a:ext cx="2756215" cy="231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A158F-82E6-47D7-A3C1-BE8B45906BCA}"/>
              </a:ext>
            </a:extLst>
          </p:cNvPr>
          <p:cNvSpPr txBox="1"/>
          <p:nvPr/>
        </p:nvSpPr>
        <p:spPr>
          <a:xfrm>
            <a:off x="833995" y="5942015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4185167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4EA1-E8A8-41D8-8EBE-EF64AA7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registered name is associated with Kik account?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6280BF-3307-4953-8CD9-1F3D8CAE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2769813"/>
            <a:ext cx="10082134" cy="131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88555-E1E6-466C-8819-F594E399FAE9}"/>
              </a:ext>
            </a:extLst>
          </p:cNvPr>
          <p:cNvSpPr txBox="1"/>
          <p:nvPr/>
        </p:nvSpPr>
        <p:spPr>
          <a:xfrm>
            <a:off x="1054933" y="2400481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name keyword using grep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B0E9A-7CE4-1AC5-5C63-3057CBD6A725}"/>
              </a:ext>
            </a:extLst>
          </p:cNvPr>
          <p:cNvSpPr/>
          <p:nvPr/>
        </p:nvSpPr>
        <p:spPr>
          <a:xfrm>
            <a:off x="9016409" y="2998381"/>
            <a:ext cx="2006010" cy="29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E548CA-ED48-4599-3069-E942AF203D92}"/>
              </a:ext>
            </a:extLst>
          </p:cNvPr>
          <p:cNvCxnSpPr>
            <a:cxnSpLocks/>
          </p:cNvCxnSpPr>
          <p:nvPr/>
        </p:nvCxnSpPr>
        <p:spPr>
          <a:xfrm>
            <a:off x="10067914" y="2315081"/>
            <a:ext cx="82635" cy="619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5F9735-F5DA-21A9-5BC4-C40B07984EBB}"/>
              </a:ext>
            </a:extLst>
          </p:cNvPr>
          <p:cNvSpPr txBox="1"/>
          <p:nvPr/>
        </p:nvSpPr>
        <p:spPr>
          <a:xfrm>
            <a:off x="8527677" y="2088907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114729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44220-6E60-42F6-A922-91201EE5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AE0F4-0E17-4331-A7E4-DFEC77143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5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A80B-E9BE-4D98-AE9A-173F87CF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email is associated with Kik account?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619F8-4211-40BA-8738-6BCB5FCE4E3C}"/>
              </a:ext>
            </a:extLst>
          </p:cNvPr>
          <p:cNvSpPr txBox="1"/>
          <p:nvPr/>
        </p:nvSpPr>
        <p:spPr>
          <a:xfrm>
            <a:off x="6629400" y="6170182"/>
            <a:ext cx="44997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Email: thisisdfir@gmail.com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72938-02EC-4E11-84E6-38B86F738FB4}"/>
              </a:ext>
            </a:extLst>
          </p:cNvPr>
          <p:cNvSpPr txBox="1"/>
          <p:nvPr/>
        </p:nvSpPr>
        <p:spPr>
          <a:xfrm>
            <a:off x="762000" y="2207534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email keyword using grep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62D4C00-C89A-48F5-BDA2-71DAA9E6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76865"/>
            <a:ext cx="10604790" cy="14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3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D4DD-479F-440D-95CF-19DBB96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When did the user last log on?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0EE2F4-5AB7-42B7-B6B5-38B0370F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981" y="2491066"/>
            <a:ext cx="11287124" cy="1879043"/>
          </a:xfr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CF7FE730-427A-411B-A18E-668BBAC1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02" y="5111108"/>
            <a:ext cx="5796110" cy="11297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3232F-6B70-4D8D-A13B-5F3675E3C171}"/>
              </a:ext>
            </a:extLst>
          </p:cNvPr>
          <p:cNvCxnSpPr/>
          <p:nvPr/>
        </p:nvCxnSpPr>
        <p:spPr>
          <a:xfrm flipH="1">
            <a:off x="10517980" y="3793330"/>
            <a:ext cx="264319" cy="985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890DB5-6BCF-44BC-BB52-083BF0ECA1CF}"/>
              </a:ext>
            </a:extLst>
          </p:cNvPr>
          <p:cNvSpPr/>
          <p:nvPr/>
        </p:nvSpPr>
        <p:spPr>
          <a:xfrm>
            <a:off x="977900" y="2806700"/>
            <a:ext cx="31623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2EE2E-9E25-4B92-957C-72157C71801B}"/>
              </a:ext>
            </a:extLst>
          </p:cNvPr>
          <p:cNvSpPr/>
          <p:nvPr/>
        </p:nvSpPr>
        <p:spPr>
          <a:xfrm>
            <a:off x="914400" y="3365500"/>
            <a:ext cx="18415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BCC9E-B138-44CA-84A7-99D5A5E1B667}"/>
              </a:ext>
            </a:extLst>
          </p:cNvPr>
          <p:cNvSpPr/>
          <p:nvPr/>
        </p:nvSpPr>
        <p:spPr>
          <a:xfrm>
            <a:off x="6348154" y="5529942"/>
            <a:ext cx="3327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B71AB-D8C7-4D87-B7B1-0FCCC91752E2}"/>
              </a:ext>
            </a:extLst>
          </p:cNvPr>
          <p:cNvSpPr txBox="1"/>
          <p:nvPr/>
        </p:nvSpPr>
        <p:spPr>
          <a:xfrm>
            <a:off x="611981" y="1844735"/>
            <a:ext cx="837159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>
                <a:cs typeface="Calibri Light"/>
              </a:rPr>
              <a:t>Find the location of the package/folder</a:t>
            </a:r>
          </a:p>
          <a:p>
            <a:r>
              <a:rPr lang="en-GB" dirty="0">
                <a:cs typeface="Calibri Light"/>
              </a:rPr>
              <a:t>Search for keyword. Note we simply use grep to search all files in the directory </a:t>
            </a:r>
          </a:p>
        </p:txBody>
      </p:sp>
    </p:spTree>
    <p:extLst>
      <p:ext uri="{BB962C8B-B14F-4D97-AF65-F5344CB8AC3E}">
        <p14:creationId xmlns:p14="http://schemas.microsoft.com/office/powerpoint/2010/main" val="1342007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C73D-DBA0-4440-B5EB-DC6870F6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are saved conversations?</a:t>
            </a:r>
          </a:p>
        </p:txBody>
      </p:sp>
      <p:pic>
        <p:nvPicPr>
          <p:cNvPr id="4" name="Picture 2" descr="Database | Bruker">
            <a:extLst>
              <a:ext uri="{FF2B5EF4-FFF2-40B4-BE49-F238E27FC236}">
                <a16:creationId xmlns:a16="http://schemas.microsoft.com/office/drawing/2014/main" id="{A4E5FDFD-2D87-4F55-ACFB-9F81A8230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2" y="255524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ell, data, database, grid, row, table icon - Download on Iconfinder">
            <a:extLst>
              <a:ext uri="{FF2B5EF4-FFF2-40B4-BE49-F238E27FC236}">
                <a16:creationId xmlns:a16="http://schemas.microsoft.com/office/drawing/2014/main" id="{31D3BC15-CDE5-48E7-A762-E0E5A48F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37" y="2755817"/>
            <a:ext cx="1560443" cy="15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olumn, select, selection, table icon - Download on Iconfinder">
            <a:extLst>
              <a:ext uri="{FF2B5EF4-FFF2-40B4-BE49-F238E27FC236}">
                <a16:creationId xmlns:a16="http://schemas.microsoft.com/office/drawing/2014/main" id="{CA939938-00A9-4463-835C-DC1680E6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51" y="255524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ell, select, selection, table icon - Download on Iconfinder">
            <a:extLst>
              <a:ext uri="{FF2B5EF4-FFF2-40B4-BE49-F238E27FC236}">
                <a16:creationId xmlns:a16="http://schemas.microsoft.com/office/drawing/2014/main" id="{0C891F68-A533-4B14-91F1-96B05A4A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36" y="2750847"/>
            <a:ext cx="1672949" cy="1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A6CF36C-0A15-4614-A6E1-251F2D22D432}"/>
              </a:ext>
            </a:extLst>
          </p:cNvPr>
          <p:cNvSpPr/>
          <p:nvPr/>
        </p:nvSpPr>
        <p:spPr>
          <a:xfrm>
            <a:off x="2480808" y="338515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2B15A6-C950-4E45-BFA1-75DF9DA76F9C}"/>
              </a:ext>
            </a:extLst>
          </p:cNvPr>
          <p:cNvSpPr/>
          <p:nvPr/>
        </p:nvSpPr>
        <p:spPr>
          <a:xfrm>
            <a:off x="5021771" y="333863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370FBE-D7F9-4C37-8124-0439FA532CBF}"/>
              </a:ext>
            </a:extLst>
          </p:cNvPr>
          <p:cNvSpPr/>
          <p:nvPr/>
        </p:nvSpPr>
        <p:spPr>
          <a:xfrm>
            <a:off x="7669409" y="338515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06A21-030D-48D6-9B96-ED8B4DBFE178}"/>
              </a:ext>
            </a:extLst>
          </p:cNvPr>
          <p:cNvSpPr txBox="1"/>
          <p:nvPr/>
        </p:nvSpPr>
        <p:spPr>
          <a:xfrm>
            <a:off x="3126305" y="4423796"/>
            <a:ext cx="5663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cs typeface="Calibri"/>
              </a:rPr>
              <a:t>Approach to answer the question</a:t>
            </a:r>
          </a:p>
        </p:txBody>
      </p:sp>
    </p:spTree>
    <p:extLst>
      <p:ext uri="{BB962C8B-B14F-4D97-AF65-F5344CB8AC3E}">
        <p14:creationId xmlns:p14="http://schemas.microsoft.com/office/powerpoint/2010/main" val="3960136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6E46-FE82-4C6C-B61C-336F92B1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Step 1: find the potential location where </a:t>
            </a:r>
            <a:r>
              <a:rPr lang="en-US">
                <a:cs typeface="Calibri Light"/>
              </a:rPr>
              <a:t>conversations are stored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18C778-8B04-450D-A8CF-B594BE33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855"/>
            <a:ext cx="5922169" cy="345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1B3FA0-0628-4417-A852-20776ECC63FA}"/>
              </a:ext>
            </a:extLst>
          </p:cNvPr>
          <p:cNvSpPr/>
          <p:nvPr/>
        </p:nvSpPr>
        <p:spPr>
          <a:xfrm>
            <a:off x="1288256" y="2620973"/>
            <a:ext cx="5464970" cy="29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293B0-4A90-4E91-98CF-D734DD00DCD6}"/>
              </a:ext>
            </a:extLst>
          </p:cNvPr>
          <p:cNvSpPr txBox="1"/>
          <p:nvPr/>
        </p:nvSpPr>
        <p:spPr>
          <a:xfrm>
            <a:off x="838200" y="1791720"/>
            <a:ext cx="229994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>
                <a:cs typeface="Calibri Light"/>
              </a:rPr>
              <a:t>Find the java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6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1350-A009-44DA-9667-3E9DED63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2: find the database that contains messages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C7F286-263C-46CF-9016-BF41CD9A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0878"/>
            <a:ext cx="6422230" cy="40930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8832F-20C8-4A27-B5FA-7FD35F386F63}"/>
              </a:ext>
            </a:extLst>
          </p:cNvPr>
          <p:cNvSpPr/>
          <p:nvPr/>
        </p:nvSpPr>
        <p:spPr>
          <a:xfrm>
            <a:off x="1133475" y="2360414"/>
            <a:ext cx="414020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F9D1E-5AAF-4BDE-B3E4-434D0F174D79}"/>
              </a:ext>
            </a:extLst>
          </p:cNvPr>
          <p:cNvSpPr/>
          <p:nvPr/>
        </p:nvSpPr>
        <p:spPr>
          <a:xfrm>
            <a:off x="1136650" y="3811389"/>
            <a:ext cx="46355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516E1-2E98-4658-9E3F-36722B84D59A}"/>
              </a:ext>
            </a:extLst>
          </p:cNvPr>
          <p:cNvSpPr txBox="1"/>
          <p:nvPr/>
        </p:nvSpPr>
        <p:spPr>
          <a:xfrm>
            <a:off x="838200" y="1741527"/>
            <a:ext cx="47924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cs typeface="Calibri"/>
              </a:rPr>
              <a:t>Look at the database list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B0D3E-F9FE-4DE8-A230-E55D7D6DCBA2}"/>
              </a:ext>
            </a:extLst>
          </p:cNvPr>
          <p:cNvSpPr txBox="1"/>
          <p:nvPr/>
        </p:nvSpPr>
        <p:spPr>
          <a:xfrm>
            <a:off x="7740316" y="2360414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 attention to the naming conversion:</a:t>
            </a:r>
          </a:p>
          <a:p>
            <a:r>
              <a:rPr lang="en-US" i="1" dirty="0" err="1">
                <a:solidFill>
                  <a:srgbClr val="7030A0"/>
                </a:solidFill>
              </a:rPr>
              <a:t>coreID</a:t>
            </a:r>
            <a:r>
              <a:rPr lang="en-US" i="1" dirty="0" err="1"/>
              <a:t>.otherdatabase.db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193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C023-2162-46C5-A5FF-195A0699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3: Examine the database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E2F2907-2CA5-4F78-9EA4-C9D78E06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8386"/>
            <a:ext cx="10515600" cy="691816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75926B-90C6-4951-973F-E83F02F60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5390"/>
            <a:ext cx="10579100" cy="2931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3890F-F188-4397-99F8-732166B3B311}"/>
              </a:ext>
            </a:extLst>
          </p:cNvPr>
          <p:cNvSpPr/>
          <p:nvPr/>
        </p:nvSpPr>
        <p:spPr>
          <a:xfrm>
            <a:off x="1219200" y="2540000"/>
            <a:ext cx="101346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6C2D9-05BF-46FB-BA2A-0E7672387913}"/>
              </a:ext>
            </a:extLst>
          </p:cNvPr>
          <p:cNvSpPr txBox="1"/>
          <p:nvPr/>
        </p:nvSpPr>
        <p:spPr>
          <a:xfrm>
            <a:off x="838200" y="1865876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Open </a:t>
            </a:r>
            <a:r>
              <a:rPr lang="en-US" i="1" dirty="0" err="1">
                <a:solidFill>
                  <a:srgbClr val="7030A0"/>
                </a:solidFill>
                <a:cs typeface="Calibri"/>
              </a:rPr>
              <a:t>KikDatabase.db</a:t>
            </a:r>
            <a:r>
              <a:rPr lang="en-US" i="1" dirty="0">
                <a:solidFill>
                  <a:srgbClr val="7030A0"/>
                </a:solidFill>
                <a:cs typeface="Calibri"/>
              </a:rPr>
              <a:t> </a:t>
            </a:r>
            <a:r>
              <a:rPr lang="en-US" dirty="0">
                <a:cs typeface="Calibri"/>
              </a:rPr>
              <a:t>to look at the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62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0019-61E5-4A6E-8A37-2FA8A078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4: find messages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17A6B1-CB95-4796-B318-902930AA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55" y="4141144"/>
            <a:ext cx="10917936" cy="2238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A749F2-2C63-42FA-A828-91F79FDCFB3E}"/>
              </a:ext>
            </a:extLst>
          </p:cNvPr>
          <p:cNvSpPr/>
          <p:nvPr/>
        </p:nvSpPr>
        <p:spPr>
          <a:xfrm>
            <a:off x="2070100" y="4725801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02D36-764C-4347-9896-9C0621C043AA}"/>
              </a:ext>
            </a:extLst>
          </p:cNvPr>
          <p:cNvSpPr/>
          <p:nvPr/>
        </p:nvSpPr>
        <p:spPr>
          <a:xfrm>
            <a:off x="4711700" y="4725801"/>
            <a:ext cx="5969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B3A207-7450-45FA-91EA-3AE56DD44863}"/>
              </a:ext>
            </a:extLst>
          </p:cNvPr>
          <p:cNvSpPr/>
          <p:nvPr/>
        </p:nvSpPr>
        <p:spPr>
          <a:xfrm>
            <a:off x="5867400" y="4725801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D3EDD-36BA-4F96-947F-6D81694BCD13}"/>
              </a:ext>
            </a:extLst>
          </p:cNvPr>
          <p:cNvSpPr/>
          <p:nvPr/>
        </p:nvSpPr>
        <p:spPr>
          <a:xfrm>
            <a:off x="6286500" y="4725801"/>
            <a:ext cx="5588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593A2-B0F7-42CB-9882-AEAE9A1BB557}"/>
              </a:ext>
            </a:extLst>
          </p:cNvPr>
          <p:cNvSpPr/>
          <p:nvPr/>
        </p:nvSpPr>
        <p:spPr>
          <a:xfrm>
            <a:off x="9296400" y="4725801"/>
            <a:ext cx="6096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40971-A89A-4911-A617-23EA3A40DB57}"/>
              </a:ext>
            </a:extLst>
          </p:cNvPr>
          <p:cNvSpPr txBox="1"/>
          <p:nvPr/>
        </p:nvSpPr>
        <p:spPr>
          <a:xfrm>
            <a:off x="833342" y="1506022"/>
            <a:ext cx="57960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Open messages table and look at the data in each column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3CA1E-6BDC-4A56-AA4B-9ABA4B08A64B}"/>
              </a:ext>
            </a:extLst>
          </p:cNvPr>
          <p:cNvSpPr txBox="1"/>
          <p:nvPr/>
        </p:nvSpPr>
        <p:spPr>
          <a:xfrm>
            <a:off x="192315" y="3021496"/>
            <a:ext cx="19267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message content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BF5460-81AA-4921-AA56-DEC1D1AC1E9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55701" y="3390828"/>
            <a:ext cx="1056350" cy="1254651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6B7AFE-2337-4D19-AEC9-73C60CDE238B}"/>
              </a:ext>
            </a:extLst>
          </p:cNvPr>
          <p:cNvSpPr txBox="1"/>
          <p:nvPr/>
        </p:nvSpPr>
        <p:spPr>
          <a:xfrm>
            <a:off x="1807934" y="2136845"/>
            <a:ext cx="17988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communicating partner jabber id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EA6C47-EE2F-432F-9E90-E460475B16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707367" y="2783176"/>
            <a:ext cx="2241097" cy="166504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8A8EC0-AC99-4EBE-BEE0-FA24A705918F}"/>
              </a:ext>
            </a:extLst>
          </p:cNvPr>
          <p:cNvSpPr txBox="1"/>
          <p:nvPr/>
        </p:nvSpPr>
        <p:spPr>
          <a:xfrm>
            <a:off x="3834039" y="2003904"/>
            <a:ext cx="436608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indicates it was sent or received message</a:t>
            </a:r>
          </a:p>
          <a:p>
            <a:r>
              <a:rPr lang="en-GB" dirty="0"/>
              <a:t>0: received from others</a:t>
            </a:r>
          </a:p>
          <a:p>
            <a:r>
              <a:rPr lang="en-GB" dirty="0"/>
              <a:t>1: owner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12E97C-4544-4FB0-B465-732CEDE353D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017079" y="2927234"/>
            <a:ext cx="78921" cy="179856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B03DA-881F-4D97-9FC5-B9640124242C}"/>
              </a:ext>
            </a:extLst>
          </p:cNvPr>
          <p:cNvSpPr txBox="1"/>
          <p:nvPr/>
        </p:nvSpPr>
        <p:spPr>
          <a:xfrm>
            <a:off x="8603813" y="2306475"/>
            <a:ext cx="22873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500: read</a:t>
            </a:r>
          </a:p>
          <a:p>
            <a:r>
              <a:rPr lang="en-GB" dirty="0"/>
              <a:t>400: unread</a:t>
            </a:r>
          </a:p>
          <a:p>
            <a:r>
              <a:rPr lang="en-GB" dirty="0"/>
              <a:t>200: unknown</a:t>
            </a:r>
          </a:p>
          <a:p>
            <a:r>
              <a:rPr lang="en-GB" dirty="0"/>
              <a:t>300:sent undelivered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CD0B62-E266-4A4E-881E-0D2F88A019DF}"/>
              </a:ext>
            </a:extLst>
          </p:cNvPr>
          <p:cNvCxnSpPr>
            <a:cxnSpLocks/>
            <a:stCxn id="31" idx="2"/>
            <a:endCxn id="9" idx="0"/>
          </p:cNvCxnSpPr>
          <p:nvPr/>
        </p:nvCxnSpPr>
        <p:spPr>
          <a:xfrm flipH="1">
            <a:off x="6565900" y="3506804"/>
            <a:ext cx="3181585" cy="121899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9CF93-2A31-4A91-BE52-60891A833D86}"/>
              </a:ext>
            </a:extLst>
          </p:cNvPr>
          <p:cNvSpPr/>
          <p:nvPr/>
        </p:nvSpPr>
        <p:spPr>
          <a:xfrm>
            <a:off x="1057052" y="5954034"/>
            <a:ext cx="1056350" cy="345635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7AFEB-3D1C-4B31-BE95-A80AD8451C9B}"/>
              </a:ext>
            </a:extLst>
          </p:cNvPr>
          <p:cNvSpPr txBox="1"/>
          <p:nvPr/>
        </p:nvSpPr>
        <p:spPr>
          <a:xfrm>
            <a:off x="3958033" y="6426878"/>
            <a:ext cx="621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these? (content other than text messages) =&gt;next slide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EAE377-D59C-45B9-99AB-2B9C08004F19}"/>
              </a:ext>
            </a:extLst>
          </p:cNvPr>
          <p:cNvCxnSpPr>
            <a:stCxn id="19" idx="3"/>
            <a:endCxn id="3" idx="1"/>
          </p:cNvCxnSpPr>
          <p:nvPr/>
        </p:nvCxnSpPr>
        <p:spPr>
          <a:xfrm>
            <a:off x="2113402" y="6126852"/>
            <a:ext cx="1844631" cy="48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867D6F-19CD-7A0C-44A8-D43241CD4107}"/>
              </a:ext>
            </a:extLst>
          </p:cNvPr>
          <p:cNvSpPr/>
          <p:nvPr/>
        </p:nvSpPr>
        <p:spPr>
          <a:xfrm>
            <a:off x="918828" y="5106980"/>
            <a:ext cx="2469413" cy="787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15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73E6-9DCD-497A-9E99-0CA0B8C0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 4: find other types of messages (transferred files) based on </a:t>
            </a:r>
            <a:r>
              <a:rPr lang="en-US" b="1" dirty="0" err="1">
                <a:cs typeface="Calibri"/>
              </a:rPr>
              <a:t>content_id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0F72810-1176-4A9B-BBD7-D52DB528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7592"/>
            <a:ext cx="9947393" cy="4113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FAFD-1A2B-4853-9736-0EEEB72EA3C2}"/>
              </a:ext>
            </a:extLst>
          </p:cNvPr>
          <p:cNvSpPr txBox="1"/>
          <p:nvPr/>
        </p:nvSpPr>
        <p:spPr>
          <a:xfrm>
            <a:off x="838200" y="1849714"/>
            <a:ext cx="5527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other types of messages based on </a:t>
            </a:r>
            <a:r>
              <a:rPr lang="en-US" b="1" dirty="0" err="1">
                <a:cs typeface="Calibri"/>
              </a:rPr>
              <a:t>content_id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0455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E99AA-FD10-49CF-9D01-BEFDFD2A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9046"/>
            <a:ext cx="7182535" cy="3432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9A9EE-FFC4-47D2-9909-9B558F18A50E}"/>
              </a:ext>
            </a:extLst>
          </p:cNvPr>
          <p:cNvSpPr txBox="1"/>
          <p:nvPr/>
        </p:nvSpPr>
        <p:spPr>
          <a:xfrm>
            <a:off x="838200" y="1849714"/>
            <a:ext cx="591047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file content based on </a:t>
            </a:r>
            <a:r>
              <a:rPr lang="en-US" dirty="0" err="1">
                <a:solidFill>
                  <a:srgbClr val="7030A0"/>
                </a:solidFill>
                <a:cs typeface="Calibri"/>
              </a:rPr>
              <a:t>content_id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27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8220B17-461F-4311-8532-C7B9C6A7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82" y="825536"/>
            <a:ext cx="10341236" cy="5524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8B8AA-E932-46DE-AA72-8E358A8F62EE}"/>
              </a:ext>
            </a:extLst>
          </p:cNvPr>
          <p:cNvSpPr txBox="1"/>
          <p:nvPr/>
        </p:nvSpPr>
        <p:spPr>
          <a:xfrm>
            <a:off x="925382" y="456204"/>
            <a:ext cx="22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jpg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ACE84-0E16-4299-84ED-F9D927EB7D97}"/>
              </a:ext>
            </a:extLst>
          </p:cNvPr>
          <p:cNvSpPr/>
          <p:nvPr/>
        </p:nvSpPr>
        <p:spPr>
          <a:xfrm>
            <a:off x="5500715" y="4879213"/>
            <a:ext cx="5175306" cy="27030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9F50B-3FF6-464F-BD2B-D2A597113D86}"/>
              </a:ext>
            </a:extLst>
          </p:cNvPr>
          <p:cNvSpPr txBox="1"/>
          <p:nvPr/>
        </p:nvSpPr>
        <p:spPr>
          <a:xfrm>
            <a:off x="9288380" y="4325215"/>
            <a:ext cx="245060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can we retrieve images?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2BAD1-7709-59D2-0E10-D334EF9663C8}"/>
              </a:ext>
            </a:extLst>
          </p:cNvPr>
          <p:cNvSpPr/>
          <p:nvPr/>
        </p:nvSpPr>
        <p:spPr>
          <a:xfrm>
            <a:off x="2021068" y="3621964"/>
            <a:ext cx="2331192" cy="2665422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6B9F7-8041-2DCD-2185-5CB8F54BF402}"/>
              </a:ext>
            </a:extLst>
          </p:cNvPr>
          <p:cNvSpPr/>
          <p:nvPr/>
        </p:nvSpPr>
        <p:spPr>
          <a:xfrm>
            <a:off x="5478246" y="5455920"/>
            <a:ext cx="5788371" cy="270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41FF0-E15F-7BE8-300E-48E502BE4A21}"/>
              </a:ext>
            </a:extLst>
          </p:cNvPr>
          <p:cNvSpPr/>
          <p:nvPr/>
        </p:nvSpPr>
        <p:spPr>
          <a:xfrm>
            <a:off x="5470625" y="3842840"/>
            <a:ext cx="2842795" cy="270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4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3</a:t>
            </a:r>
            <a:r>
              <a:rPr lang="en-US" baseline="30000" dirty="0"/>
              <a:t>rd</a:t>
            </a:r>
            <a:r>
              <a:rPr lang="en-US" dirty="0"/>
              <a:t> Party Android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459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third-party app is a software application made by someone other than the manufacturer of a mobile device or its operating system.</a:t>
            </a:r>
          </a:p>
          <a:p>
            <a:pPr lvl="1"/>
            <a:r>
              <a:rPr lang="en-GB" dirty="0"/>
              <a:t>e.g., app development companies or individual developers create a lot of applications for Apple’s or Google’s operating systems.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appgenix.bizcal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simplemobiletools.calendar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4926979" y="3755120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662" y="457547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187B9-8B00-4D8E-9B2D-43321162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78" y="4606647"/>
            <a:ext cx="5016684" cy="150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3216F5-A5F4-4AE7-A7B9-247C2421EF7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09320" y="4212390"/>
            <a:ext cx="171542" cy="39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44C5-7180-48B4-BBB3-FD260FAE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retrieve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84AD-280E-4E7B-A77B-6C757002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586"/>
          </a:xfrm>
        </p:spPr>
        <p:txBody>
          <a:bodyPr/>
          <a:lstStyle/>
          <a:p>
            <a:r>
              <a:rPr lang="en-US" dirty="0"/>
              <a:t>We checked the </a:t>
            </a:r>
            <a:r>
              <a:rPr lang="en-US" dirty="0" err="1"/>
              <a:t>urls</a:t>
            </a:r>
            <a:r>
              <a:rPr lang="en-US" dirty="0"/>
              <a:t> and local disk. Nothing were found.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A0DDF-97BC-4B17-92CC-42541DC2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3589"/>
            <a:ext cx="10258392" cy="94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153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4FF0A-8D7D-D1B8-E98C-45AC734D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35" y="1897223"/>
            <a:ext cx="9106689" cy="362743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346600-97AD-5FE5-5A05-7304C34E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retrieve thumb of the picture</a:t>
            </a:r>
          </a:p>
        </p:txBody>
      </p:sp>
    </p:spTree>
    <p:extLst>
      <p:ext uri="{BB962C8B-B14F-4D97-AF65-F5344CB8AC3E}">
        <p14:creationId xmlns:p14="http://schemas.microsoft.com/office/powerpoint/2010/main" val="36715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4DBB-E314-47DD-82DB-904B37F0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 of messages</a:t>
            </a: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63A9EC3-65D8-49D2-A2C3-92FB54B95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1625"/>
            <a:ext cx="9629775" cy="3714750"/>
          </a:xfrm>
        </p:spPr>
      </p:pic>
    </p:spTree>
    <p:extLst>
      <p:ext uri="{BB962C8B-B14F-4D97-AF65-F5344CB8AC3E}">
        <p14:creationId xmlns:p14="http://schemas.microsoft.com/office/powerpoint/2010/main" val="887055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A990-0296-4CC2-8DC6-43244586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FDD6-27BC-4801-88C1-0B22B57C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</a:p>
          <a:p>
            <a:r>
              <a:rPr lang="en-US" dirty="0">
                <a:cs typeface="Calibri"/>
              </a:rPr>
              <a:t>Locate the app directory</a:t>
            </a:r>
          </a:p>
          <a:p>
            <a:r>
              <a:rPr lang="en-US" dirty="0">
                <a:cs typeface="Calibri"/>
              </a:rPr>
              <a:t>Search the keywords username, </a:t>
            </a:r>
            <a:r>
              <a:rPr lang="en-US" dirty="0" err="1">
                <a:cs typeface="Calibri"/>
              </a:rPr>
              <a:t>logintime</a:t>
            </a:r>
            <a:r>
              <a:rPr lang="en-US" dirty="0">
                <a:cs typeface="Calibri"/>
              </a:rPr>
              <a:t>, email, version to get that info</a:t>
            </a:r>
          </a:p>
          <a:p>
            <a:r>
              <a:rPr lang="en-US" dirty="0">
                <a:cs typeface="Calibri"/>
              </a:rPr>
              <a:t>Go to the databases directory </a:t>
            </a:r>
          </a:p>
          <a:p>
            <a:pPr lvl="1"/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 has a unique ID for each user</a:t>
            </a:r>
          </a:p>
          <a:p>
            <a:pPr lvl="1"/>
            <a:r>
              <a:rPr lang="en-US" dirty="0">
                <a:cs typeface="Calibri"/>
              </a:rPr>
              <a:t>other databases are generated based </a:t>
            </a:r>
            <a:r>
              <a:rPr lang="en-US">
                <a:cs typeface="Calibri"/>
              </a:rPr>
              <a:t>on ID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Go to shared </a:t>
            </a:r>
            <a:r>
              <a:rPr lang="en-US" dirty="0" err="1">
                <a:cs typeface="Calibri"/>
              </a:rPr>
              <a:t>prefs</a:t>
            </a:r>
            <a:r>
              <a:rPr lang="en-US" dirty="0">
                <a:cs typeface="Calibri"/>
              </a:rPr>
              <a:t> folder to find the install date of the app</a:t>
            </a:r>
          </a:p>
        </p:txBody>
      </p:sp>
    </p:spTree>
    <p:extLst>
      <p:ext uri="{BB962C8B-B14F-4D97-AF65-F5344CB8AC3E}">
        <p14:creationId xmlns:p14="http://schemas.microsoft.com/office/powerpoint/2010/main" val="3461768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B13-54B9-80C4-4F53-52A7287F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Notes: Using ADB to access files (bash)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F0BC5-5BDF-1902-BD55-74C314FDCA92}"/>
              </a:ext>
            </a:extLst>
          </p:cNvPr>
          <p:cNvSpPr txBox="1"/>
          <p:nvPr/>
        </p:nvSpPr>
        <p:spPr>
          <a:xfrm>
            <a:off x="952500" y="1753999"/>
            <a:ext cx="96164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adb</a:t>
            </a:r>
            <a:r>
              <a:rPr lang="en-US" dirty="0"/>
              <a:t> shell</a:t>
            </a:r>
          </a:p>
          <a:p>
            <a:r>
              <a:rPr lang="en-US" dirty="0"/>
              <a:t>run-as </a:t>
            </a:r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777 </a:t>
            </a:r>
            <a:r>
              <a:rPr lang="en-US" dirty="0" err="1"/>
              <a:t>shared_prefs</a:t>
            </a:r>
            <a:r>
              <a:rPr lang="en-US" dirty="0"/>
              <a:t>/com.google.android.gms.measurement.prefs.xml</a:t>
            </a:r>
          </a:p>
          <a:p>
            <a:r>
              <a:rPr lang="en-US" dirty="0"/>
              <a:t>cp /data/data/</a:t>
            </a:r>
            <a:r>
              <a:rPr lang="en-US" dirty="0" err="1"/>
              <a:t>kik.android</a:t>
            </a:r>
            <a:r>
              <a:rPr lang="en-US" dirty="0"/>
              <a:t>/</a:t>
            </a:r>
            <a:r>
              <a:rPr lang="en-US" dirty="0" err="1"/>
              <a:t>shared_prefs</a:t>
            </a:r>
            <a:r>
              <a:rPr lang="en-US" dirty="0"/>
              <a:t>/com.google.android.gms.measurement.prefs.xml /</a:t>
            </a:r>
            <a:r>
              <a:rPr lang="en-US" dirty="0" err="1"/>
              <a:t>sdcard</a:t>
            </a:r>
            <a:endParaRPr lang="en-US" dirty="0"/>
          </a:p>
          <a:p>
            <a:r>
              <a:rPr lang="en-US" dirty="0"/>
              <a:t>exit</a:t>
            </a:r>
          </a:p>
          <a:p>
            <a:r>
              <a:rPr lang="en-US" dirty="0" err="1"/>
              <a:t>adb</a:t>
            </a:r>
            <a:r>
              <a:rPr lang="en-US" dirty="0"/>
              <a:t> pull /</a:t>
            </a:r>
            <a:r>
              <a:rPr lang="en-US" dirty="0" err="1"/>
              <a:t>sdcard</a:t>
            </a:r>
            <a:r>
              <a:rPr lang="en-US" dirty="0"/>
              <a:t>/com.google.android.gms.measurement.prefs.xml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AC61C-2DCC-0621-AEA4-7FAE8A632BF8}"/>
              </a:ext>
            </a:extLst>
          </p:cNvPr>
          <p:cNvSpPr txBox="1"/>
          <p:nvPr/>
        </p:nvSpPr>
        <p:spPr>
          <a:xfrm>
            <a:off x="899160" y="4356854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Only works for Non-Rooted Devices with </a:t>
            </a:r>
            <a:r>
              <a:rPr lang="en-GB" dirty="0" err="1"/>
              <a:t>Debuggable</a:t>
            </a:r>
            <a:r>
              <a:rPr lang="en-GB"/>
              <a:t> 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62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7CC7-94C8-4DEC-8637-711E0BC6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3rd Party App Store for Android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71E5A-793E-4C5E-A8BD-7CF64144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9523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Amazon Appstore</a:t>
            </a:r>
          </a:p>
          <a:p>
            <a:r>
              <a:rPr lang="en-US"/>
              <a:t>APKMirror</a:t>
            </a:r>
          </a:p>
          <a:p>
            <a:r>
              <a:rPr lang="en-US"/>
              <a:t>APKPure</a:t>
            </a:r>
          </a:p>
          <a:p>
            <a:r>
              <a:rPr lang="en-US"/>
              <a:t>APKUpdater</a:t>
            </a:r>
          </a:p>
          <a:p>
            <a:r>
              <a:rPr lang="en-US"/>
              <a:t>Aptoide</a:t>
            </a:r>
          </a:p>
          <a:p>
            <a:r>
              <a:rPr lang="en-US"/>
              <a:t>F-Droid</a:t>
            </a:r>
          </a:p>
          <a:p>
            <a:r>
              <a:rPr lang="en-US"/>
              <a:t>Humble Bundle</a:t>
            </a:r>
          </a:p>
          <a:p>
            <a:r>
              <a:rPr lang="en-US"/>
              <a:t>QooApp</a:t>
            </a:r>
          </a:p>
          <a:p>
            <a:r>
              <a:rPr lang="en-US"/>
              <a:t>Samsung Galaxy Apps</a:t>
            </a:r>
          </a:p>
          <a:p>
            <a:r>
              <a:rPr lang="en-US"/>
              <a:t>Yalp 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849CF-5C4A-4DF8-972F-7AFE6178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81" y="1825625"/>
            <a:ext cx="5381528" cy="3939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E7B12-70C5-4A16-BEA5-19B901A3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71" y="3145212"/>
            <a:ext cx="3109229" cy="10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26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F6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129BF1-7CD0-4CC9-9ABC-8F4313C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Show all 3</a:t>
            </a:r>
            <a:r>
              <a:rPr lang="en-GB" sz="3200" baseline="30000">
                <a:solidFill>
                  <a:srgbClr val="FFFFFF"/>
                </a:solidFill>
              </a:rPr>
              <a:t>rd</a:t>
            </a:r>
            <a:r>
              <a:rPr lang="en-GB" sz="3200">
                <a:solidFill>
                  <a:srgbClr val="FFFFFF"/>
                </a:solidFill>
              </a:rPr>
              <a:t> apps ( apps except AOSP and Google apps)</a:t>
            </a: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71" y="640080"/>
            <a:ext cx="5721861" cy="5578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FE997-39BB-40D8-A58F-273D75FC5F92}"/>
              </a:ext>
            </a:extLst>
          </p:cNvPr>
          <p:cNvSpPr txBox="1"/>
          <p:nvPr/>
        </p:nvSpPr>
        <p:spPr>
          <a:xfrm>
            <a:off x="563833" y="5014573"/>
            <a:ext cx="4034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basic regular expressions these characters lose their special meaning; instead use the </a:t>
            </a:r>
            <a:r>
              <a:rPr lang="en-GB" dirty="0" err="1"/>
              <a:t>backslashed</a:t>
            </a:r>
            <a:r>
              <a:rPr lang="en-GB" dirty="0"/>
              <a:t> versions ‘\?’, ‘\+’, ‘\{’, ‘\|’, ‘\(’, and ‘\)’.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C4180-72BE-498C-889C-3DD4A9B4C0E7}"/>
              </a:ext>
            </a:extLst>
          </p:cNvPr>
          <p:cNvSpPr txBox="1"/>
          <p:nvPr/>
        </p:nvSpPr>
        <p:spPr>
          <a:xfrm>
            <a:off x="7802479" y="1700213"/>
            <a:ext cx="2600826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-E</a:t>
            </a:r>
            <a:r>
              <a:rPr lang="en-US" dirty="0"/>
              <a:t>: extended regular expressions</a:t>
            </a:r>
          </a:p>
          <a:p>
            <a:r>
              <a:rPr lang="en-GB" dirty="0">
                <a:solidFill>
                  <a:srgbClr val="FF0000"/>
                </a:solidFill>
              </a:rPr>
              <a:t>-v</a:t>
            </a:r>
            <a:r>
              <a:rPr lang="en-GB" dirty="0"/>
              <a:t>, --invert-match        select non-matching lines</a:t>
            </a:r>
          </a:p>
          <a:p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 : 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15747D-D019-50C5-0718-2E7B72918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4" y="3177541"/>
            <a:ext cx="2552921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5CA4-DD7B-42B1-BAAF-78CF53A4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Goal: Analysis of three 3rd Party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07A6-B14A-4DCC-B519-5E68F674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Investigating Kik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com.kik.android</a:t>
            </a:r>
            <a:endParaRPr lang="en-US" i="1" dirty="0">
              <a:solidFill>
                <a:srgbClr val="7030A0"/>
              </a:solidFill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TextNow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com.enflick.android.textnow</a:t>
            </a:r>
            <a:endParaRPr lang="en-US" i="1" dirty="0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whatsapp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com.whatsapp</a:t>
            </a:r>
            <a:endParaRPr lang="en-US" i="1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09C5345-C60E-4663-A000-20CEF432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3" y="1286164"/>
            <a:ext cx="3874293" cy="166546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BAB709F-3F58-4210-8D7F-029F104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7" y="3060723"/>
            <a:ext cx="4672012" cy="134377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0C8BBD-A2DA-427B-9F13-DD8DEE5E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13" y="4912918"/>
            <a:ext cx="4136231" cy="17470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BB1AB9-945D-43BA-9A91-89CFE9257F00}"/>
              </a:ext>
            </a:extLst>
          </p:cNvPr>
          <p:cNvCxnSpPr/>
          <p:nvPr/>
        </p:nvCxnSpPr>
        <p:spPr>
          <a:xfrm flipV="1">
            <a:off x="3769520" y="1838324"/>
            <a:ext cx="4069553" cy="538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64CD3F-C16B-464A-9086-AAEBB1BF618C}"/>
              </a:ext>
            </a:extLst>
          </p:cNvPr>
          <p:cNvCxnSpPr>
            <a:cxnSpLocks/>
          </p:cNvCxnSpPr>
          <p:nvPr/>
        </p:nvCxnSpPr>
        <p:spPr>
          <a:xfrm>
            <a:off x="5079206" y="3043237"/>
            <a:ext cx="2069304" cy="497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593053-3923-4700-9D39-5AE6F1C2A408}"/>
              </a:ext>
            </a:extLst>
          </p:cNvPr>
          <p:cNvCxnSpPr>
            <a:cxnSpLocks/>
          </p:cNvCxnSpPr>
          <p:nvPr/>
        </p:nvCxnSpPr>
        <p:spPr>
          <a:xfrm>
            <a:off x="3840956" y="4269581"/>
            <a:ext cx="1200147" cy="711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5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F5165-BCCF-4836-B294-D08760E7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Kik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AE31E-18B5-43CB-8176-F546E2E9A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2250A-68D2-41EA-BDA9-5A6E7FD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295" y="0"/>
            <a:ext cx="6569009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2B8E-D328-459A-8086-AEB07D83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Kik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0A418-8D52-491D-8DA2-AC0107F95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0788" cy="410130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Kik is an instant messaging app </a:t>
            </a:r>
          </a:p>
          <a:p>
            <a:pPr lvl="1"/>
            <a:r>
              <a:rPr lang="en-US" dirty="0">
                <a:cs typeface="Calibri"/>
              </a:rPr>
              <a:t>One-on-one/in-groups chat</a:t>
            </a:r>
          </a:p>
          <a:p>
            <a:pPr lvl="1"/>
            <a:r>
              <a:rPr lang="en-US" dirty="0">
                <a:cs typeface="Calibri"/>
              </a:rPr>
              <a:t>Share pics, videos, gifs, games, </a:t>
            </a:r>
            <a:r>
              <a:rPr lang="en-US" dirty="0" err="1">
                <a:cs typeface="Calibri"/>
              </a:rPr>
              <a:t>etc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Meet new friends with similar interests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Main attraction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anonymity: no need for a phone number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Evidence types</a:t>
            </a:r>
          </a:p>
          <a:p>
            <a:pPr lvl="1"/>
            <a:r>
              <a:rPr lang="en-US" dirty="0">
                <a:cs typeface="Calibri"/>
              </a:rPr>
              <a:t>Username </a:t>
            </a:r>
          </a:p>
          <a:p>
            <a:pPr lvl="1"/>
            <a:r>
              <a:rPr lang="en-US" dirty="0">
                <a:cs typeface="Calibri"/>
              </a:rPr>
              <a:t>Messages </a:t>
            </a:r>
          </a:p>
          <a:p>
            <a:pPr lvl="1"/>
            <a:r>
              <a:rPr lang="en-US" dirty="0">
                <a:cs typeface="Calibri"/>
              </a:rPr>
              <a:t>Last login time</a:t>
            </a:r>
          </a:p>
          <a:p>
            <a:pPr lvl="1"/>
            <a:r>
              <a:rPr lang="en-US" dirty="0">
                <a:cs typeface="Calibri"/>
              </a:rPr>
              <a:t>Email associated with app</a:t>
            </a:r>
          </a:p>
          <a:p>
            <a:pPr lvl="1"/>
            <a:r>
              <a:rPr lang="en-US" dirty="0">
                <a:cs typeface="Calibri"/>
              </a:rPr>
              <a:t>Install date</a:t>
            </a:r>
          </a:p>
          <a:p>
            <a:pPr lvl="1"/>
            <a:r>
              <a:rPr lang="en-US" dirty="0">
                <a:cs typeface="Calibri"/>
              </a:rPr>
              <a:t>Version </a:t>
            </a:r>
          </a:p>
          <a:p>
            <a:r>
              <a:rPr lang="en-GB" dirty="0"/>
              <a:t>Used by teenagers and young adults</a:t>
            </a:r>
            <a:endParaRPr lang="en-US" dirty="0"/>
          </a:p>
          <a:p>
            <a:pPr lvl="1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9CA7CC3-04FF-445A-A2FF-D4F87C30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19" y="491490"/>
            <a:ext cx="3374359" cy="56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0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B542-FC68-4DEF-A482-EDEE49C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databases </a:t>
            </a:r>
            <a:r>
              <a:rPr lang="en-US" dirty="0"/>
              <a:t>of </a:t>
            </a:r>
            <a:r>
              <a:rPr lang="en-US" dirty="0" err="1"/>
              <a:t>kik</a:t>
            </a:r>
            <a:r>
              <a:rPr lang="en-US" dirty="0"/>
              <a:t>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A3C01A-63C1-45ED-B274-1687A02E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5" y="1983584"/>
            <a:ext cx="4872789" cy="250136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954F7D4-5555-4247-8DBA-9271A55B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6" y="1983584"/>
            <a:ext cx="6294665" cy="4061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6561C-7F7D-4AAE-BE6F-DB50F9480FD3}"/>
              </a:ext>
            </a:extLst>
          </p:cNvPr>
          <p:cNvSpPr/>
          <p:nvPr/>
        </p:nvSpPr>
        <p:spPr>
          <a:xfrm>
            <a:off x="863954" y="3234266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9916F2-89F3-4BA9-BB34-FEE4F6B6D682}"/>
              </a:ext>
            </a:extLst>
          </p:cNvPr>
          <p:cNvCxnSpPr>
            <a:stCxn id="8" idx="3"/>
          </p:cNvCxnSpPr>
          <p:nvPr/>
        </p:nvCxnSpPr>
        <p:spPr>
          <a:xfrm flipV="1">
            <a:off x="1820780" y="2274096"/>
            <a:ext cx="3782856" cy="106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1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2236</Words>
  <Application>Microsoft Office PowerPoint</Application>
  <PresentationFormat>Widescreen</PresentationFormat>
  <Paragraphs>243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Investigating the 3rd Party Android Apps</vt:lpstr>
      <vt:lpstr>Background</vt:lpstr>
      <vt:lpstr>What is 3rd Party Android Apps?</vt:lpstr>
      <vt:lpstr>3rd Party App Store for Android </vt:lpstr>
      <vt:lpstr>Show all 3rd apps ( apps except AOSP and Google apps)</vt:lpstr>
      <vt:lpstr>Goal: Analysis of three 3rd Party Apps</vt:lpstr>
      <vt:lpstr>Investigating Kik app</vt:lpstr>
      <vt:lpstr>What is Kik app?</vt:lpstr>
      <vt:lpstr>databases of kik </vt:lpstr>
      <vt:lpstr>shared_prefs of kik</vt:lpstr>
      <vt:lpstr>Scenario</vt:lpstr>
      <vt:lpstr>When was the app installed?</vt:lpstr>
      <vt:lpstr>What is com.google.android.gms.measurement?</vt:lpstr>
      <vt:lpstr>What is com.google.android.gms.measurement.prefs.xml?</vt:lpstr>
      <vt:lpstr>PowerPoint Presentation</vt:lpstr>
      <vt:lpstr>What is kik version?</vt:lpstr>
      <vt:lpstr>What is the version?</vt:lpstr>
      <vt:lpstr>What is the Kik username ?</vt:lpstr>
      <vt:lpstr>What registered name is associated with Kik account?</vt:lpstr>
      <vt:lpstr>What email is associated with Kik account?</vt:lpstr>
      <vt:lpstr>When did the user last log on?</vt:lpstr>
      <vt:lpstr>What are saved conversations?</vt:lpstr>
      <vt:lpstr>Step 1: find the potential location where conversations are stored</vt:lpstr>
      <vt:lpstr>Step 2: find the database that contains messages</vt:lpstr>
      <vt:lpstr>Step 3: Examine the database</vt:lpstr>
      <vt:lpstr>Step 4: find messages</vt:lpstr>
      <vt:lpstr>Step 4: find other types of messages (transferred files) based on content_id </vt:lpstr>
      <vt:lpstr>PowerPoint Presentation</vt:lpstr>
      <vt:lpstr>PowerPoint Presentation</vt:lpstr>
      <vt:lpstr>Can we retrieve images?</vt:lpstr>
      <vt:lpstr>We retrieve thumb of the picture</vt:lpstr>
      <vt:lpstr>Results of messages</vt:lpstr>
      <vt:lpstr>To summarize</vt:lpstr>
      <vt:lpstr>Notes: Using ADB to access files (bash)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1372</cp:revision>
  <dcterms:created xsi:type="dcterms:W3CDTF">2021-01-18T02:02:41Z</dcterms:created>
  <dcterms:modified xsi:type="dcterms:W3CDTF">2025-04-06T16:38:36Z</dcterms:modified>
</cp:coreProperties>
</file>